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4" r:id="rId4"/>
    <p:sldId id="268" r:id="rId5"/>
    <p:sldId id="269" r:id="rId6"/>
    <p:sldId id="265" r:id="rId7"/>
    <p:sldId id="257" r:id="rId8"/>
    <p:sldId id="258" r:id="rId9"/>
    <p:sldId id="259" r:id="rId10"/>
    <p:sldId id="260" r:id="rId11"/>
    <p:sldId id="262" r:id="rId12"/>
    <p:sldId id="26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676"/>
    <a:srgbClr val="FCB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75C3E4-5D6A-4876-A649-2C74F26F3E5A}" v="224" dt="2021-09-28T03:49:33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건호 성" userId="a2390c6b-7de6-4db2-ba7f-994878b5bf8b" providerId="ADAL" clId="{5E75C3E4-5D6A-4876-A649-2C74F26F3E5A}"/>
    <pc:docChg chg="undo custSel addSld delSld modSld sldOrd">
      <pc:chgData name="건호 성" userId="a2390c6b-7de6-4db2-ba7f-994878b5bf8b" providerId="ADAL" clId="{5E75C3E4-5D6A-4876-A649-2C74F26F3E5A}" dt="2021-09-28T07:29:32.878" v="2693" actId="729"/>
      <pc:docMkLst>
        <pc:docMk/>
      </pc:docMkLst>
      <pc:sldChg chg="modSp mod">
        <pc:chgData name="건호 성" userId="a2390c6b-7de6-4db2-ba7f-994878b5bf8b" providerId="ADAL" clId="{5E75C3E4-5D6A-4876-A649-2C74F26F3E5A}" dt="2021-09-28T02:45:41.816" v="23" actId="27636"/>
        <pc:sldMkLst>
          <pc:docMk/>
          <pc:sldMk cId="755310423" sldId="256"/>
        </pc:sldMkLst>
        <pc:spChg chg="mod">
          <ac:chgData name="건호 성" userId="a2390c6b-7de6-4db2-ba7f-994878b5bf8b" providerId="ADAL" clId="{5E75C3E4-5D6A-4876-A649-2C74F26F3E5A}" dt="2021-09-28T02:45:30.466" v="4" actId="14100"/>
          <ac:spMkLst>
            <pc:docMk/>
            <pc:sldMk cId="755310423" sldId="256"/>
            <ac:spMk id="2" creationId="{4569E397-6B8B-44E9-81BD-BC84333143D2}"/>
          </ac:spMkLst>
        </pc:spChg>
        <pc:spChg chg="mod">
          <ac:chgData name="건호 성" userId="a2390c6b-7de6-4db2-ba7f-994878b5bf8b" providerId="ADAL" clId="{5E75C3E4-5D6A-4876-A649-2C74F26F3E5A}" dt="2021-09-28T02:45:41.816" v="23" actId="27636"/>
          <ac:spMkLst>
            <pc:docMk/>
            <pc:sldMk cId="755310423" sldId="256"/>
            <ac:spMk id="3" creationId="{10337C6D-6EBB-4D31-AE15-8A771D96C72B}"/>
          </ac:spMkLst>
        </pc:spChg>
      </pc:sldChg>
      <pc:sldChg chg="addSp modSp mod setBg">
        <pc:chgData name="건호 성" userId="a2390c6b-7de6-4db2-ba7f-994878b5bf8b" providerId="ADAL" clId="{5E75C3E4-5D6A-4876-A649-2C74F26F3E5A}" dt="2021-09-28T03:49:33.870" v="2688" actId="20577"/>
        <pc:sldMkLst>
          <pc:docMk/>
          <pc:sldMk cId="1854414776" sldId="257"/>
        </pc:sldMkLst>
        <pc:spChg chg="mod">
          <ac:chgData name="건호 성" userId="a2390c6b-7de6-4db2-ba7f-994878b5bf8b" providerId="ADAL" clId="{5E75C3E4-5D6A-4876-A649-2C74F26F3E5A}" dt="2021-09-28T03:47:39.554" v="2330" actId="26606"/>
          <ac:spMkLst>
            <pc:docMk/>
            <pc:sldMk cId="1854414776" sldId="257"/>
            <ac:spMk id="2" creationId="{D384A4C1-27FC-4466-BF6F-A92F1B81CDEF}"/>
          </ac:spMkLst>
        </pc:spChg>
        <pc:spChg chg="mod">
          <ac:chgData name="건호 성" userId="a2390c6b-7de6-4db2-ba7f-994878b5bf8b" providerId="ADAL" clId="{5E75C3E4-5D6A-4876-A649-2C74F26F3E5A}" dt="2021-09-28T03:49:33.870" v="2688" actId="20577"/>
          <ac:spMkLst>
            <pc:docMk/>
            <pc:sldMk cId="1854414776" sldId="257"/>
            <ac:spMk id="3" creationId="{91C6230E-992B-4E9A-83B6-F2E70F2AE3E9}"/>
          </ac:spMkLst>
        </pc:spChg>
        <pc:spChg chg="add">
          <ac:chgData name="건호 성" userId="a2390c6b-7de6-4db2-ba7f-994878b5bf8b" providerId="ADAL" clId="{5E75C3E4-5D6A-4876-A649-2C74F26F3E5A}" dt="2021-09-28T03:47:39.554" v="2330" actId="26606"/>
          <ac:spMkLst>
            <pc:docMk/>
            <pc:sldMk cId="1854414776" sldId="257"/>
            <ac:spMk id="8" creationId="{46D6306C-ED4F-4AAE-B4A5-EEA6AFAD726E}"/>
          </ac:spMkLst>
        </pc:spChg>
        <pc:spChg chg="add">
          <ac:chgData name="건호 성" userId="a2390c6b-7de6-4db2-ba7f-994878b5bf8b" providerId="ADAL" clId="{5E75C3E4-5D6A-4876-A649-2C74F26F3E5A}" dt="2021-09-28T03:47:39.554" v="2330" actId="26606"/>
          <ac:spMkLst>
            <pc:docMk/>
            <pc:sldMk cId="1854414776" sldId="257"/>
            <ac:spMk id="10" creationId="{0EC5361D-F897-4856-B945-0455A365EB24}"/>
          </ac:spMkLst>
        </pc:spChg>
        <pc:spChg chg="add">
          <ac:chgData name="건호 성" userId="a2390c6b-7de6-4db2-ba7f-994878b5bf8b" providerId="ADAL" clId="{5E75C3E4-5D6A-4876-A649-2C74F26F3E5A}" dt="2021-09-28T03:47:39.554" v="2330" actId="26606"/>
          <ac:spMkLst>
            <pc:docMk/>
            <pc:sldMk cId="1854414776" sldId="257"/>
            <ac:spMk id="12" creationId="{4508C0C5-2268-42B5-B3C8-4D0899E05F8C}"/>
          </ac:spMkLst>
        </pc:spChg>
        <pc:spChg chg="add">
          <ac:chgData name="건호 성" userId="a2390c6b-7de6-4db2-ba7f-994878b5bf8b" providerId="ADAL" clId="{5E75C3E4-5D6A-4876-A649-2C74F26F3E5A}" dt="2021-09-28T03:47:39.554" v="2330" actId="26606"/>
          <ac:spMkLst>
            <pc:docMk/>
            <pc:sldMk cId="1854414776" sldId="257"/>
            <ac:spMk id="14" creationId="{141ACBDB-38F8-4B34-8183-BD95B4E55A62}"/>
          </ac:spMkLst>
        </pc:spChg>
        <pc:spChg chg="add">
          <ac:chgData name="건호 성" userId="a2390c6b-7de6-4db2-ba7f-994878b5bf8b" providerId="ADAL" clId="{5E75C3E4-5D6A-4876-A649-2C74F26F3E5A}" dt="2021-09-28T03:47:39.554" v="2330" actId="26606"/>
          <ac:spMkLst>
            <pc:docMk/>
            <pc:sldMk cId="1854414776" sldId="257"/>
            <ac:spMk id="16" creationId="{DE00DB52-3455-4E2F-867B-A6D0516E175B}"/>
          </ac:spMkLst>
        </pc:spChg>
        <pc:spChg chg="add">
          <ac:chgData name="건호 성" userId="a2390c6b-7de6-4db2-ba7f-994878b5bf8b" providerId="ADAL" clId="{5E75C3E4-5D6A-4876-A649-2C74F26F3E5A}" dt="2021-09-28T03:47:39.554" v="2330" actId="26606"/>
          <ac:spMkLst>
            <pc:docMk/>
            <pc:sldMk cId="1854414776" sldId="257"/>
            <ac:spMk id="18" creationId="{9E914C83-E0D8-4953-92D5-169D28CB43AE}"/>
          </ac:spMkLst>
        </pc:spChg>
        <pc:spChg chg="add">
          <ac:chgData name="건호 성" userId="a2390c6b-7de6-4db2-ba7f-994878b5bf8b" providerId="ADAL" clId="{5E75C3E4-5D6A-4876-A649-2C74F26F3E5A}" dt="2021-09-28T03:47:39.554" v="2330" actId="26606"/>
          <ac:spMkLst>
            <pc:docMk/>
            <pc:sldMk cId="1854414776" sldId="257"/>
            <ac:spMk id="20" creationId="{3512E083-F550-46AF-8490-767ECFD00CB7}"/>
          </ac:spMkLst>
        </pc:spChg>
      </pc:sldChg>
      <pc:sldChg chg="addSp modSp mod setBg">
        <pc:chgData name="건호 성" userId="a2390c6b-7de6-4db2-ba7f-994878b5bf8b" providerId="ADAL" clId="{5E75C3E4-5D6A-4876-A649-2C74F26F3E5A}" dt="2021-09-28T05:27:45.618" v="2690" actId="2710"/>
        <pc:sldMkLst>
          <pc:docMk/>
          <pc:sldMk cId="844968337" sldId="258"/>
        </pc:sldMkLst>
        <pc:spChg chg="mod">
          <ac:chgData name="건호 성" userId="a2390c6b-7de6-4db2-ba7f-994878b5bf8b" providerId="ADAL" clId="{5E75C3E4-5D6A-4876-A649-2C74F26F3E5A}" dt="2021-09-28T03:47:49.658" v="2331" actId="26606"/>
          <ac:spMkLst>
            <pc:docMk/>
            <pc:sldMk cId="844968337" sldId="258"/>
            <ac:spMk id="2" creationId="{D384A4C1-27FC-4466-BF6F-A92F1B81CDEF}"/>
          </ac:spMkLst>
        </pc:spChg>
        <pc:spChg chg="mod">
          <ac:chgData name="건호 성" userId="a2390c6b-7de6-4db2-ba7f-994878b5bf8b" providerId="ADAL" clId="{5E75C3E4-5D6A-4876-A649-2C74F26F3E5A}" dt="2021-09-28T05:27:45.618" v="2690" actId="2710"/>
          <ac:spMkLst>
            <pc:docMk/>
            <pc:sldMk cId="844968337" sldId="258"/>
            <ac:spMk id="3" creationId="{91C6230E-992B-4E9A-83B6-F2E70F2AE3E9}"/>
          </ac:spMkLst>
        </pc:spChg>
        <pc:spChg chg="add">
          <ac:chgData name="건호 성" userId="a2390c6b-7de6-4db2-ba7f-994878b5bf8b" providerId="ADAL" clId="{5E75C3E4-5D6A-4876-A649-2C74F26F3E5A}" dt="2021-09-28T03:47:49.658" v="2331" actId="26606"/>
          <ac:spMkLst>
            <pc:docMk/>
            <pc:sldMk cId="844968337" sldId="258"/>
            <ac:spMk id="8" creationId="{46D6306C-ED4F-4AAE-B4A5-EEA6AFAD726E}"/>
          </ac:spMkLst>
        </pc:spChg>
        <pc:spChg chg="add">
          <ac:chgData name="건호 성" userId="a2390c6b-7de6-4db2-ba7f-994878b5bf8b" providerId="ADAL" clId="{5E75C3E4-5D6A-4876-A649-2C74F26F3E5A}" dt="2021-09-28T03:47:49.658" v="2331" actId="26606"/>
          <ac:spMkLst>
            <pc:docMk/>
            <pc:sldMk cId="844968337" sldId="258"/>
            <ac:spMk id="10" creationId="{0EC5361D-F897-4856-B945-0455A365EB24}"/>
          </ac:spMkLst>
        </pc:spChg>
        <pc:spChg chg="add">
          <ac:chgData name="건호 성" userId="a2390c6b-7de6-4db2-ba7f-994878b5bf8b" providerId="ADAL" clId="{5E75C3E4-5D6A-4876-A649-2C74F26F3E5A}" dt="2021-09-28T03:47:49.658" v="2331" actId="26606"/>
          <ac:spMkLst>
            <pc:docMk/>
            <pc:sldMk cId="844968337" sldId="258"/>
            <ac:spMk id="12" creationId="{4508C0C5-2268-42B5-B3C8-4D0899E05F8C}"/>
          </ac:spMkLst>
        </pc:spChg>
        <pc:spChg chg="add">
          <ac:chgData name="건호 성" userId="a2390c6b-7de6-4db2-ba7f-994878b5bf8b" providerId="ADAL" clId="{5E75C3E4-5D6A-4876-A649-2C74F26F3E5A}" dt="2021-09-28T03:47:49.658" v="2331" actId="26606"/>
          <ac:spMkLst>
            <pc:docMk/>
            <pc:sldMk cId="844968337" sldId="258"/>
            <ac:spMk id="14" creationId="{141ACBDB-38F8-4B34-8183-BD95B4E55A62}"/>
          </ac:spMkLst>
        </pc:spChg>
        <pc:spChg chg="add">
          <ac:chgData name="건호 성" userId="a2390c6b-7de6-4db2-ba7f-994878b5bf8b" providerId="ADAL" clId="{5E75C3E4-5D6A-4876-A649-2C74F26F3E5A}" dt="2021-09-28T03:47:49.658" v="2331" actId="26606"/>
          <ac:spMkLst>
            <pc:docMk/>
            <pc:sldMk cId="844968337" sldId="258"/>
            <ac:spMk id="16" creationId="{DE00DB52-3455-4E2F-867B-A6D0516E175B}"/>
          </ac:spMkLst>
        </pc:spChg>
        <pc:spChg chg="add">
          <ac:chgData name="건호 성" userId="a2390c6b-7de6-4db2-ba7f-994878b5bf8b" providerId="ADAL" clId="{5E75C3E4-5D6A-4876-A649-2C74F26F3E5A}" dt="2021-09-28T03:47:49.658" v="2331" actId="26606"/>
          <ac:spMkLst>
            <pc:docMk/>
            <pc:sldMk cId="844968337" sldId="258"/>
            <ac:spMk id="18" creationId="{9E914C83-E0D8-4953-92D5-169D28CB43AE}"/>
          </ac:spMkLst>
        </pc:spChg>
        <pc:spChg chg="add">
          <ac:chgData name="건호 성" userId="a2390c6b-7de6-4db2-ba7f-994878b5bf8b" providerId="ADAL" clId="{5E75C3E4-5D6A-4876-A649-2C74F26F3E5A}" dt="2021-09-28T03:47:49.658" v="2331" actId="26606"/>
          <ac:spMkLst>
            <pc:docMk/>
            <pc:sldMk cId="844968337" sldId="258"/>
            <ac:spMk id="20" creationId="{3512E083-F550-46AF-8490-767ECFD00CB7}"/>
          </ac:spMkLst>
        </pc:spChg>
      </pc:sldChg>
      <pc:sldChg chg="addSp delSp modSp mod setBg">
        <pc:chgData name="건호 성" userId="a2390c6b-7de6-4db2-ba7f-994878b5bf8b" providerId="ADAL" clId="{5E75C3E4-5D6A-4876-A649-2C74F26F3E5A}" dt="2021-09-28T05:27:38.239" v="2689" actId="2710"/>
        <pc:sldMkLst>
          <pc:docMk/>
          <pc:sldMk cId="770424635" sldId="259"/>
        </pc:sldMkLst>
        <pc:spChg chg="mod">
          <ac:chgData name="건호 성" userId="a2390c6b-7de6-4db2-ba7f-994878b5bf8b" providerId="ADAL" clId="{5E75C3E4-5D6A-4876-A649-2C74F26F3E5A}" dt="2021-09-28T03:40:54.794" v="1758" actId="26606"/>
          <ac:spMkLst>
            <pc:docMk/>
            <pc:sldMk cId="770424635" sldId="259"/>
            <ac:spMk id="2" creationId="{D384A4C1-27FC-4466-BF6F-A92F1B81CDEF}"/>
          </ac:spMkLst>
        </pc:spChg>
        <pc:spChg chg="mod">
          <ac:chgData name="건호 성" userId="a2390c6b-7de6-4db2-ba7f-994878b5bf8b" providerId="ADAL" clId="{5E75C3E4-5D6A-4876-A649-2C74F26F3E5A}" dt="2021-09-28T05:27:38.239" v="2689" actId="2710"/>
          <ac:spMkLst>
            <pc:docMk/>
            <pc:sldMk cId="770424635" sldId="259"/>
            <ac:spMk id="3" creationId="{91C6230E-992B-4E9A-83B6-F2E70F2AE3E9}"/>
          </ac:spMkLst>
        </pc:spChg>
        <pc:spChg chg="add">
          <ac:chgData name="건호 성" userId="a2390c6b-7de6-4db2-ba7f-994878b5bf8b" providerId="ADAL" clId="{5E75C3E4-5D6A-4876-A649-2C74F26F3E5A}" dt="2021-09-28T03:40:54.794" v="1758" actId="26606"/>
          <ac:spMkLst>
            <pc:docMk/>
            <pc:sldMk cId="770424635" sldId="259"/>
            <ac:spMk id="8" creationId="{2B566528-1B12-4246-9431-5C2D7D081168}"/>
          </ac:spMkLst>
        </pc:spChg>
        <pc:spChg chg="add">
          <ac:chgData name="건호 성" userId="a2390c6b-7de6-4db2-ba7f-994878b5bf8b" providerId="ADAL" clId="{5E75C3E4-5D6A-4876-A649-2C74F26F3E5A}" dt="2021-09-28T03:40:54.794" v="1758" actId="26606"/>
          <ac:spMkLst>
            <pc:docMk/>
            <pc:sldMk cId="770424635" sldId="259"/>
            <ac:spMk id="10" creationId="{2E80C965-DB6D-4F81-9E9E-B027384D0BD6}"/>
          </ac:spMkLst>
        </pc:spChg>
        <pc:spChg chg="add">
          <ac:chgData name="건호 성" userId="a2390c6b-7de6-4db2-ba7f-994878b5bf8b" providerId="ADAL" clId="{5E75C3E4-5D6A-4876-A649-2C74F26F3E5A}" dt="2021-09-28T03:40:54.794" v="1758" actId="26606"/>
          <ac:spMkLst>
            <pc:docMk/>
            <pc:sldMk cId="770424635" sldId="259"/>
            <ac:spMk id="12" creationId="{A580F890-B085-4E95-96AA-55AEBEC5CE6E}"/>
          </ac:spMkLst>
        </pc:spChg>
        <pc:spChg chg="add">
          <ac:chgData name="건호 성" userId="a2390c6b-7de6-4db2-ba7f-994878b5bf8b" providerId="ADAL" clId="{5E75C3E4-5D6A-4876-A649-2C74F26F3E5A}" dt="2021-09-28T03:40:54.794" v="1758" actId="26606"/>
          <ac:spMkLst>
            <pc:docMk/>
            <pc:sldMk cId="770424635" sldId="259"/>
            <ac:spMk id="14" creationId="{D3F51FEB-38FB-4F6C-9F7B-2F2AFAB65463}"/>
          </ac:spMkLst>
        </pc:spChg>
        <pc:spChg chg="add">
          <ac:chgData name="건호 성" userId="a2390c6b-7de6-4db2-ba7f-994878b5bf8b" providerId="ADAL" clId="{5E75C3E4-5D6A-4876-A649-2C74F26F3E5A}" dt="2021-09-28T03:40:54.794" v="1758" actId="26606"/>
          <ac:spMkLst>
            <pc:docMk/>
            <pc:sldMk cId="770424635" sldId="259"/>
            <ac:spMk id="16" creationId="{1E547BA6-BAE0-43BB-A7CA-60F69CE252F0}"/>
          </ac:spMkLst>
        </pc:spChg>
        <pc:picChg chg="del">
          <ac:chgData name="건호 성" userId="a2390c6b-7de6-4db2-ba7f-994878b5bf8b" providerId="ADAL" clId="{5E75C3E4-5D6A-4876-A649-2C74F26F3E5A}" dt="2021-09-28T03:40:42.885" v="1757" actId="478"/>
          <ac:picMkLst>
            <pc:docMk/>
            <pc:sldMk cId="770424635" sldId="259"/>
            <ac:picMk id="9" creationId="{68A08E6E-8ECD-4D39-8E5F-C6C2ED551EAC}"/>
          </ac:picMkLst>
        </pc:picChg>
      </pc:sldChg>
      <pc:sldChg chg="mod ord modShow">
        <pc:chgData name="건호 성" userId="a2390c6b-7de6-4db2-ba7f-994878b5bf8b" providerId="ADAL" clId="{5E75C3E4-5D6A-4876-A649-2C74F26F3E5A}" dt="2021-09-28T07:29:28.380" v="2691" actId="729"/>
        <pc:sldMkLst>
          <pc:docMk/>
          <pc:sldMk cId="3145517106" sldId="260"/>
        </pc:sldMkLst>
      </pc:sldChg>
      <pc:sldChg chg="addSp modSp mod modShow">
        <pc:chgData name="건호 성" userId="a2390c6b-7de6-4db2-ba7f-994878b5bf8b" providerId="ADAL" clId="{5E75C3E4-5D6A-4876-A649-2C74F26F3E5A}" dt="2021-09-28T07:29:32.878" v="2693" actId="729"/>
        <pc:sldMkLst>
          <pc:docMk/>
          <pc:sldMk cId="2599343055" sldId="261"/>
        </pc:sldMkLst>
        <pc:picChg chg="add mod">
          <ac:chgData name="건호 성" userId="a2390c6b-7de6-4db2-ba7f-994878b5bf8b" providerId="ADAL" clId="{5E75C3E4-5D6A-4876-A649-2C74F26F3E5A}" dt="2021-09-28T03:42:33.770" v="1759" actId="1076"/>
          <ac:picMkLst>
            <pc:docMk/>
            <pc:sldMk cId="2599343055" sldId="261"/>
            <ac:picMk id="3" creationId="{15F98B7E-5759-4E86-AD5A-2BA92E694B6E}"/>
          </ac:picMkLst>
        </pc:picChg>
      </pc:sldChg>
      <pc:sldChg chg="mod modShow">
        <pc:chgData name="건호 성" userId="a2390c6b-7de6-4db2-ba7f-994878b5bf8b" providerId="ADAL" clId="{5E75C3E4-5D6A-4876-A649-2C74F26F3E5A}" dt="2021-09-28T07:29:30.717" v="2692" actId="729"/>
        <pc:sldMkLst>
          <pc:docMk/>
          <pc:sldMk cId="791784810" sldId="262"/>
        </pc:sldMkLst>
      </pc:sldChg>
      <pc:sldChg chg="addSp delSp modSp new mod setBg">
        <pc:chgData name="건호 성" userId="a2390c6b-7de6-4db2-ba7f-994878b5bf8b" providerId="ADAL" clId="{5E75C3E4-5D6A-4876-A649-2C74F26F3E5A}" dt="2021-09-28T03:10:50.516" v="540" actId="20577"/>
        <pc:sldMkLst>
          <pc:docMk/>
          <pc:sldMk cId="283729680" sldId="263"/>
        </pc:sldMkLst>
        <pc:spChg chg="mod">
          <ac:chgData name="건호 성" userId="a2390c6b-7de6-4db2-ba7f-994878b5bf8b" providerId="ADAL" clId="{5E75C3E4-5D6A-4876-A649-2C74F26F3E5A}" dt="2021-09-28T03:03:47.052" v="334" actId="403"/>
          <ac:spMkLst>
            <pc:docMk/>
            <pc:sldMk cId="283729680" sldId="263"/>
            <ac:spMk id="2" creationId="{ACCB3F95-51BE-4F60-A606-1946A9D150AC}"/>
          </ac:spMkLst>
        </pc:spChg>
        <pc:spChg chg="del">
          <ac:chgData name="건호 성" userId="a2390c6b-7de6-4db2-ba7f-994878b5bf8b" providerId="ADAL" clId="{5E75C3E4-5D6A-4876-A649-2C74F26F3E5A}" dt="2021-09-28T02:56:35.597" v="186" actId="478"/>
          <ac:spMkLst>
            <pc:docMk/>
            <pc:sldMk cId="283729680" sldId="263"/>
            <ac:spMk id="3" creationId="{280C968F-2274-47ED-B4A5-BEAADDD9DDDA}"/>
          </ac:spMkLst>
        </pc:spChg>
        <pc:spChg chg="add del mod">
          <ac:chgData name="건호 성" userId="a2390c6b-7de6-4db2-ba7f-994878b5bf8b" providerId="ADAL" clId="{5E75C3E4-5D6A-4876-A649-2C74F26F3E5A}" dt="2021-09-28T02:56:40.906" v="189"/>
          <ac:spMkLst>
            <pc:docMk/>
            <pc:sldMk cId="283729680" sldId="263"/>
            <ac:spMk id="4" creationId="{BC944267-730F-4CA5-AE3C-5F7A3B3E4F5F}"/>
          </ac:spMkLst>
        </pc:spChg>
        <pc:spChg chg="add mod">
          <ac:chgData name="건호 성" userId="a2390c6b-7de6-4db2-ba7f-994878b5bf8b" providerId="ADAL" clId="{5E75C3E4-5D6A-4876-A649-2C74F26F3E5A}" dt="2021-09-28T03:10:50.516" v="540" actId="20577"/>
          <ac:spMkLst>
            <pc:docMk/>
            <pc:sldMk cId="283729680" sldId="263"/>
            <ac:spMk id="5" creationId="{CE8697F4-52E8-4661-975A-CD4433F2ECA1}"/>
          </ac:spMkLst>
        </pc:spChg>
        <pc:spChg chg="add">
          <ac:chgData name="건호 성" userId="a2390c6b-7de6-4db2-ba7f-994878b5bf8b" providerId="ADAL" clId="{5E75C3E4-5D6A-4876-A649-2C74F26F3E5A}" dt="2021-09-28T02:59:48.016" v="253" actId="26606"/>
          <ac:spMkLst>
            <pc:docMk/>
            <pc:sldMk cId="283729680" sldId="263"/>
            <ac:spMk id="12" creationId="{3CD9DF72-87A3-404E-A828-84CBF11A8303}"/>
          </ac:spMkLst>
        </pc:spChg>
        <pc:picChg chg="add mod ord">
          <ac:chgData name="건호 성" userId="a2390c6b-7de6-4db2-ba7f-994878b5bf8b" providerId="ADAL" clId="{5E75C3E4-5D6A-4876-A649-2C74F26F3E5A}" dt="2021-09-28T03:02:07.142" v="325" actId="1076"/>
          <ac:picMkLst>
            <pc:docMk/>
            <pc:sldMk cId="283729680" sldId="263"/>
            <ac:picMk id="7" creationId="{DC7A20E9-9319-431C-A0FA-17A5A6679256}"/>
          </ac:picMkLst>
        </pc:picChg>
        <pc:picChg chg="add del mod">
          <ac:chgData name="건호 성" userId="a2390c6b-7de6-4db2-ba7f-994878b5bf8b" providerId="ADAL" clId="{5E75C3E4-5D6A-4876-A649-2C74F26F3E5A}" dt="2021-09-28T03:02:38.510" v="331" actId="478"/>
          <ac:picMkLst>
            <pc:docMk/>
            <pc:sldMk cId="283729680" sldId="263"/>
            <ac:picMk id="9" creationId="{68DC3D0C-FA89-4FB2-957A-D935E18A3017}"/>
          </ac:picMkLst>
        </pc:picChg>
        <pc:cxnChg chg="add">
          <ac:chgData name="건호 성" userId="a2390c6b-7de6-4db2-ba7f-994878b5bf8b" providerId="ADAL" clId="{5E75C3E4-5D6A-4876-A649-2C74F26F3E5A}" dt="2021-09-28T02:59:48.016" v="253" actId="26606"/>
          <ac:cxnSpMkLst>
            <pc:docMk/>
            <pc:sldMk cId="283729680" sldId="263"/>
            <ac:cxnSpMk id="14" creationId="{20E3A342-4D61-4E3F-AF90-1AB42AEB96CC}"/>
          </ac:cxnSpMkLst>
        </pc:cxnChg>
      </pc:sldChg>
      <pc:sldChg chg="addSp delSp modSp add mod setBg setClrOvrMap">
        <pc:chgData name="건호 성" userId="a2390c6b-7de6-4db2-ba7f-994878b5bf8b" providerId="ADAL" clId="{5E75C3E4-5D6A-4876-A649-2C74F26F3E5A}" dt="2021-09-28T03:22:23.878" v="1061" actId="1076"/>
        <pc:sldMkLst>
          <pc:docMk/>
          <pc:sldMk cId="2119776779" sldId="264"/>
        </pc:sldMkLst>
        <pc:spChg chg="mod">
          <ac:chgData name="건호 성" userId="a2390c6b-7de6-4db2-ba7f-994878b5bf8b" providerId="ADAL" clId="{5E75C3E4-5D6A-4876-A649-2C74F26F3E5A}" dt="2021-09-28T03:21:52.699" v="1051" actId="122"/>
          <ac:spMkLst>
            <pc:docMk/>
            <pc:sldMk cId="2119776779" sldId="264"/>
            <ac:spMk id="2" creationId="{ACCB3F95-51BE-4F60-A606-1946A9D150AC}"/>
          </ac:spMkLst>
        </pc:spChg>
        <pc:spChg chg="del">
          <ac:chgData name="건호 성" userId="a2390c6b-7de6-4db2-ba7f-994878b5bf8b" providerId="ADAL" clId="{5E75C3E4-5D6A-4876-A649-2C74F26F3E5A}" dt="2021-09-28T02:56:42.358" v="190" actId="478"/>
          <ac:spMkLst>
            <pc:docMk/>
            <pc:sldMk cId="2119776779" sldId="264"/>
            <ac:spMk id="3" creationId="{280C968F-2274-47ED-B4A5-BEAADDD9DDDA}"/>
          </ac:spMkLst>
        </pc:spChg>
        <pc:spChg chg="add mod ord">
          <ac:chgData name="건호 성" userId="a2390c6b-7de6-4db2-ba7f-994878b5bf8b" providerId="ADAL" clId="{5E75C3E4-5D6A-4876-A649-2C74F26F3E5A}" dt="2021-09-28T03:22:23.878" v="1061" actId="1076"/>
          <ac:spMkLst>
            <pc:docMk/>
            <pc:sldMk cId="2119776779" sldId="264"/>
            <ac:spMk id="4" creationId="{1D4A2BCC-01F8-4956-BAD0-67F5A3C63DE1}"/>
          </ac:spMkLst>
        </pc:spChg>
        <pc:spChg chg="add del">
          <ac:chgData name="건호 성" userId="a2390c6b-7de6-4db2-ba7f-994878b5bf8b" providerId="ADAL" clId="{5E75C3E4-5D6A-4876-A649-2C74F26F3E5A}" dt="2021-09-28T03:13:23.962" v="778" actId="26606"/>
          <ac:spMkLst>
            <pc:docMk/>
            <pc:sldMk cId="2119776779" sldId="264"/>
            <ac:spMk id="12" creationId="{79BB35BC-D5C2-4C8B-A22A-A71E6191913B}"/>
          </ac:spMkLst>
        </pc:spChg>
        <pc:spChg chg="add del">
          <ac:chgData name="건호 성" userId="a2390c6b-7de6-4db2-ba7f-994878b5bf8b" providerId="ADAL" clId="{5E75C3E4-5D6A-4876-A649-2C74F26F3E5A}" dt="2021-09-28T03:21:21.508" v="1029" actId="26606"/>
          <ac:spMkLst>
            <pc:docMk/>
            <pc:sldMk cId="2119776779" sldId="264"/>
            <ac:spMk id="21" creationId="{8FC9BE17-9A7B-462D-AE50-3D8777387304}"/>
          </ac:spMkLst>
        </pc:spChg>
        <pc:spChg chg="add del">
          <ac:chgData name="건호 성" userId="a2390c6b-7de6-4db2-ba7f-994878b5bf8b" providerId="ADAL" clId="{5E75C3E4-5D6A-4876-A649-2C74F26F3E5A}" dt="2021-09-28T03:21:21.508" v="1029" actId="26606"/>
          <ac:spMkLst>
            <pc:docMk/>
            <pc:sldMk cId="2119776779" sldId="264"/>
            <ac:spMk id="23" creationId="{3EBE8569-6AEC-4B8C-8D53-2DE337CDBA65}"/>
          </ac:spMkLst>
        </pc:spChg>
        <pc:spChg chg="add del">
          <ac:chgData name="건호 성" userId="a2390c6b-7de6-4db2-ba7f-994878b5bf8b" providerId="ADAL" clId="{5E75C3E4-5D6A-4876-A649-2C74F26F3E5A}" dt="2021-09-28T03:21:21.508" v="1029" actId="26606"/>
          <ac:spMkLst>
            <pc:docMk/>
            <pc:sldMk cId="2119776779" sldId="264"/>
            <ac:spMk id="25" creationId="{55D4142C-5077-457F-A6AD-3FECFDB39685}"/>
          </ac:spMkLst>
        </pc:spChg>
        <pc:spChg chg="add del">
          <ac:chgData name="건호 성" userId="a2390c6b-7de6-4db2-ba7f-994878b5bf8b" providerId="ADAL" clId="{5E75C3E4-5D6A-4876-A649-2C74F26F3E5A}" dt="2021-09-28T03:21:21.508" v="1029" actId="26606"/>
          <ac:spMkLst>
            <pc:docMk/>
            <pc:sldMk cId="2119776779" sldId="264"/>
            <ac:spMk id="27" creationId="{7A5F0580-5EE9-419F-96EE-B6529EF6E7D0}"/>
          </ac:spMkLst>
        </pc:spChg>
        <pc:spChg chg="add del">
          <ac:chgData name="건호 성" userId="a2390c6b-7de6-4db2-ba7f-994878b5bf8b" providerId="ADAL" clId="{5E75C3E4-5D6A-4876-A649-2C74F26F3E5A}" dt="2021-09-28T03:21:25.330" v="1031" actId="26606"/>
          <ac:spMkLst>
            <pc:docMk/>
            <pc:sldMk cId="2119776779" sldId="264"/>
            <ac:spMk id="29" creationId="{86C7B4A1-154A-4DF0-AC46-F88D75A2E0FD}"/>
          </ac:spMkLst>
        </pc:spChg>
        <pc:spChg chg="add del">
          <ac:chgData name="건호 성" userId="a2390c6b-7de6-4db2-ba7f-994878b5bf8b" providerId="ADAL" clId="{5E75C3E4-5D6A-4876-A649-2C74F26F3E5A}" dt="2021-09-28T03:21:26.351" v="1035" actId="26606"/>
          <ac:spMkLst>
            <pc:docMk/>
            <pc:sldMk cId="2119776779" sldId="264"/>
            <ac:spMk id="33" creationId="{D009D6D5-DAC2-4A8B-A17A-E206B9012D09}"/>
          </ac:spMkLst>
        </pc:spChg>
        <pc:spChg chg="add del">
          <ac:chgData name="건호 성" userId="a2390c6b-7de6-4db2-ba7f-994878b5bf8b" providerId="ADAL" clId="{5E75C3E4-5D6A-4876-A649-2C74F26F3E5A}" dt="2021-09-28T03:21:34.238" v="1037" actId="26606"/>
          <ac:spMkLst>
            <pc:docMk/>
            <pc:sldMk cId="2119776779" sldId="264"/>
            <ac:spMk id="35" creationId="{86C7B4A1-154A-4DF0-AC46-F88D75A2E0FD}"/>
          </ac:spMkLst>
        </pc:spChg>
        <pc:spChg chg="add del">
          <ac:chgData name="건호 성" userId="a2390c6b-7de6-4db2-ba7f-994878b5bf8b" providerId="ADAL" clId="{5E75C3E4-5D6A-4876-A649-2C74F26F3E5A}" dt="2021-09-28T03:21:35.111" v="1039" actId="26606"/>
          <ac:spMkLst>
            <pc:docMk/>
            <pc:sldMk cId="2119776779" sldId="264"/>
            <ac:spMk id="37" creationId="{8FC9BE17-9A7B-462D-AE50-3D8777387304}"/>
          </ac:spMkLst>
        </pc:spChg>
        <pc:spChg chg="add del">
          <ac:chgData name="건호 성" userId="a2390c6b-7de6-4db2-ba7f-994878b5bf8b" providerId="ADAL" clId="{5E75C3E4-5D6A-4876-A649-2C74F26F3E5A}" dt="2021-09-28T03:21:35.111" v="1039" actId="26606"/>
          <ac:spMkLst>
            <pc:docMk/>
            <pc:sldMk cId="2119776779" sldId="264"/>
            <ac:spMk id="38" creationId="{3EBE8569-6AEC-4B8C-8D53-2DE337CDBA65}"/>
          </ac:spMkLst>
        </pc:spChg>
        <pc:spChg chg="add del">
          <ac:chgData name="건호 성" userId="a2390c6b-7de6-4db2-ba7f-994878b5bf8b" providerId="ADAL" clId="{5E75C3E4-5D6A-4876-A649-2C74F26F3E5A}" dt="2021-09-28T03:21:35.111" v="1039" actId="26606"/>
          <ac:spMkLst>
            <pc:docMk/>
            <pc:sldMk cId="2119776779" sldId="264"/>
            <ac:spMk id="39" creationId="{55D4142C-5077-457F-A6AD-3FECFDB39685}"/>
          </ac:spMkLst>
        </pc:spChg>
        <pc:spChg chg="add del">
          <ac:chgData name="건호 성" userId="a2390c6b-7de6-4db2-ba7f-994878b5bf8b" providerId="ADAL" clId="{5E75C3E4-5D6A-4876-A649-2C74F26F3E5A}" dt="2021-09-28T03:21:35.111" v="1039" actId="26606"/>
          <ac:spMkLst>
            <pc:docMk/>
            <pc:sldMk cId="2119776779" sldId="264"/>
            <ac:spMk id="40" creationId="{7A5F0580-5EE9-419F-96EE-B6529EF6E7D0}"/>
          </ac:spMkLst>
        </pc:spChg>
        <pc:spChg chg="add del">
          <ac:chgData name="건호 성" userId="a2390c6b-7de6-4db2-ba7f-994878b5bf8b" providerId="ADAL" clId="{5E75C3E4-5D6A-4876-A649-2C74F26F3E5A}" dt="2021-09-28T03:21:36.051" v="1041" actId="26606"/>
          <ac:spMkLst>
            <pc:docMk/>
            <pc:sldMk cId="2119776779" sldId="264"/>
            <ac:spMk id="42" creationId="{86C7B4A1-154A-4DF0-AC46-F88D75A2E0FD}"/>
          </ac:spMkLst>
        </pc:spChg>
        <pc:spChg chg="add del">
          <ac:chgData name="건호 성" userId="a2390c6b-7de6-4db2-ba7f-994878b5bf8b" providerId="ADAL" clId="{5E75C3E4-5D6A-4876-A649-2C74F26F3E5A}" dt="2021-09-28T03:21:37.261" v="1043" actId="26606"/>
          <ac:spMkLst>
            <pc:docMk/>
            <pc:sldMk cId="2119776779" sldId="264"/>
            <ac:spMk id="44" creationId="{4F7EBAE4-9945-4473-9E34-B2C66EA0F03D}"/>
          </ac:spMkLst>
        </pc:spChg>
        <pc:spChg chg="add del">
          <ac:chgData name="건호 성" userId="a2390c6b-7de6-4db2-ba7f-994878b5bf8b" providerId="ADAL" clId="{5E75C3E4-5D6A-4876-A649-2C74F26F3E5A}" dt="2021-09-28T03:21:37.261" v="1043" actId="26606"/>
          <ac:spMkLst>
            <pc:docMk/>
            <pc:sldMk cId="2119776779" sldId="264"/>
            <ac:spMk id="45" creationId="{70BEB1E7-2F88-40BC-B73D-42E5B6F80BFC}"/>
          </ac:spMkLst>
        </pc:spChg>
        <pc:spChg chg="add del">
          <ac:chgData name="건호 성" userId="a2390c6b-7de6-4db2-ba7f-994878b5bf8b" providerId="ADAL" clId="{5E75C3E4-5D6A-4876-A649-2C74F26F3E5A}" dt="2021-09-28T03:21:37.261" v="1043" actId="26606"/>
          <ac:spMkLst>
            <pc:docMk/>
            <pc:sldMk cId="2119776779" sldId="264"/>
            <ac:spMk id="46" creationId="{A7B99495-F43F-4D80-A44F-2CB4764EB90B}"/>
          </ac:spMkLst>
        </pc:spChg>
        <pc:spChg chg="add del">
          <ac:chgData name="건호 성" userId="a2390c6b-7de6-4db2-ba7f-994878b5bf8b" providerId="ADAL" clId="{5E75C3E4-5D6A-4876-A649-2C74F26F3E5A}" dt="2021-09-28T03:21:39.824" v="1045" actId="26606"/>
          <ac:spMkLst>
            <pc:docMk/>
            <pc:sldMk cId="2119776779" sldId="264"/>
            <ac:spMk id="48" creationId="{9AA72BD9-2C5A-4EDC-931F-5AA08EACA0F3}"/>
          </ac:spMkLst>
        </pc:spChg>
        <pc:spChg chg="add del">
          <ac:chgData name="건호 성" userId="a2390c6b-7de6-4db2-ba7f-994878b5bf8b" providerId="ADAL" clId="{5E75C3E4-5D6A-4876-A649-2C74F26F3E5A}" dt="2021-09-28T03:21:39.824" v="1045" actId="26606"/>
          <ac:spMkLst>
            <pc:docMk/>
            <pc:sldMk cId="2119776779" sldId="264"/>
            <ac:spMk id="49" creationId="{DD3981AC-7B61-4947-BCF3-F7AA7FA385B9}"/>
          </ac:spMkLst>
        </pc:spChg>
        <pc:spChg chg="add del">
          <ac:chgData name="건호 성" userId="a2390c6b-7de6-4db2-ba7f-994878b5bf8b" providerId="ADAL" clId="{5E75C3E4-5D6A-4876-A649-2C74F26F3E5A}" dt="2021-09-28T03:21:39.824" v="1045" actId="26606"/>
          <ac:spMkLst>
            <pc:docMk/>
            <pc:sldMk cId="2119776779" sldId="264"/>
            <ac:spMk id="50" creationId="{55D4142C-5077-457F-A6AD-3FECFDB39685}"/>
          </ac:spMkLst>
        </pc:spChg>
        <pc:spChg chg="add del">
          <ac:chgData name="건호 성" userId="a2390c6b-7de6-4db2-ba7f-994878b5bf8b" providerId="ADAL" clId="{5E75C3E4-5D6A-4876-A649-2C74F26F3E5A}" dt="2021-09-28T03:21:39.824" v="1045" actId="26606"/>
          <ac:spMkLst>
            <pc:docMk/>
            <pc:sldMk cId="2119776779" sldId="264"/>
            <ac:spMk id="51" creationId="{7A5F0580-5EE9-419F-96EE-B6529EF6E7D0}"/>
          </ac:spMkLst>
        </pc:spChg>
        <pc:spChg chg="add del">
          <ac:chgData name="건호 성" userId="a2390c6b-7de6-4db2-ba7f-994878b5bf8b" providerId="ADAL" clId="{5E75C3E4-5D6A-4876-A649-2C74F26F3E5A}" dt="2021-09-28T03:21:40.273" v="1047" actId="26606"/>
          <ac:spMkLst>
            <pc:docMk/>
            <pc:sldMk cId="2119776779" sldId="264"/>
            <ac:spMk id="53" creationId="{79BB35BC-D5C2-4C8B-A22A-A71E6191913B}"/>
          </ac:spMkLst>
        </pc:spChg>
        <pc:spChg chg="add del">
          <ac:chgData name="건호 성" userId="a2390c6b-7de6-4db2-ba7f-994878b5bf8b" providerId="ADAL" clId="{5E75C3E4-5D6A-4876-A649-2C74F26F3E5A}" dt="2021-09-28T03:21:43.345" v="1049" actId="26606"/>
          <ac:spMkLst>
            <pc:docMk/>
            <pc:sldMk cId="2119776779" sldId="264"/>
            <ac:spMk id="55" creationId="{131BAD53-4E89-4F62-BBB7-26359763ED39}"/>
          </ac:spMkLst>
        </pc:spChg>
        <pc:spChg chg="add del">
          <ac:chgData name="건호 성" userId="a2390c6b-7de6-4db2-ba7f-994878b5bf8b" providerId="ADAL" clId="{5E75C3E4-5D6A-4876-A649-2C74F26F3E5A}" dt="2021-09-28T03:21:43.345" v="1049" actId="26606"/>
          <ac:spMkLst>
            <pc:docMk/>
            <pc:sldMk cId="2119776779" sldId="264"/>
            <ac:spMk id="56" creationId="{62756DA2-40EB-4C6F-B962-5822FFB54FB6}"/>
          </ac:spMkLst>
        </pc:spChg>
        <pc:spChg chg="add">
          <ac:chgData name="건호 성" userId="a2390c6b-7de6-4db2-ba7f-994878b5bf8b" providerId="ADAL" clId="{5E75C3E4-5D6A-4876-A649-2C74F26F3E5A}" dt="2021-09-28T03:21:43.350" v="1050" actId="26606"/>
          <ac:spMkLst>
            <pc:docMk/>
            <pc:sldMk cId="2119776779" sldId="264"/>
            <ac:spMk id="58" creationId="{86C7B4A1-154A-4DF0-AC46-F88D75A2E0FD}"/>
          </ac:spMkLst>
        </pc:spChg>
        <pc:picChg chg="add del">
          <ac:chgData name="건호 성" userId="a2390c6b-7de6-4db2-ba7f-994878b5bf8b" providerId="ADAL" clId="{5E75C3E4-5D6A-4876-A649-2C74F26F3E5A}" dt="2021-09-28T03:13:23.051" v="776" actId="26606"/>
          <ac:picMkLst>
            <pc:docMk/>
            <pc:sldMk cId="2119776779" sldId="264"/>
            <ac:picMk id="6" creationId="{0275F571-D032-48CD-9FA9-1B9B8C96EC27}"/>
          </ac:picMkLst>
        </pc:picChg>
        <pc:picChg chg="add del mod">
          <ac:chgData name="건호 성" userId="a2390c6b-7de6-4db2-ba7f-994878b5bf8b" providerId="ADAL" clId="{5E75C3E4-5D6A-4876-A649-2C74F26F3E5A}" dt="2021-09-28T03:14:30.003" v="783" actId="478"/>
          <ac:picMkLst>
            <pc:docMk/>
            <pc:sldMk cId="2119776779" sldId="264"/>
            <ac:picMk id="7" creationId="{29A480A5-E439-47CB-98DA-799BF5FA888D}"/>
          </ac:picMkLst>
        </pc:picChg>
        <pc:picChg chg="add del mod">
          <ac:chgData name="건호 성" userId="a2390c6b-7de6-4db2-ba7f-994878b5bf8b" providerId="ADAL" clId="{5E75C3E4-5D6A-4876-A649-2C74F26F3E5A}" dt="2021-09-28T03:18:41.023" v="830" actId="478"/>
          <ac:picMkLst>
            <pc:docMk/>
            <pc:sldMk cId="2119776779" sldId="264"/>
            <ac:picMk id="9" creationId="{03B4A735-B39C-4829-AE7E-0B648CE7B620}"/>
          </ac:picMkLst>
        </pc:picChg>
        <pc:picChg chg="add del">
          <ac:chgData name="건호 성" userId="a2390c6b-7de6-4db2-ba7f-994878b5bf8b" providerId="ADAL" clId="{5E75C3E4-5D6A-4876-A649-2C74F26F3E5A}" dt="2021-09-28T03:13:23.962" v="778" actId="26606"/>
          <ac:picMkLst>
            <pc:docMk/>
            <pc:sldMk cId="2119776779" sldId="264"/>
            <ac:picMk id="13" creationId="{721DBB1D-F5F4-42B8-BE7A-8D21B8418A3B}"/>
          </ac:picMkLst>
        </pc:picChg>
        <pc:picChg chg="add mod ord">
          <ac:chgData name="건호 성" userId="a2390c6b-7de6-4db2-ba7f-994878b5bf8b" providerId="ADAL" clId="{5E75C3E4-5D6A-4876-A649-2C74F26F3E5A}" dt="2021-09-28T03:22:18.919" v="1060" actId="1076"/>
          <ac:picMkLst>
            <pc:docMk/>
            <pc:sldMk cId="2119776779" sldId="264"/>
            <ac:picMk id="16" creationId="{0275F571-D032-48CD-9FA9-1B9B8C96EC27}"/>
          </ac:picMkLst>
        </pc:picChg>
        <pc:cxnChg chg="add del">
          <ac:chgData name="건호 성" userId="a2390c6b-7de6-4db2-ba7f-994878b5bf8b" providerId="ADAL" clId="{5E75C3E4-5D6A-4876-A649-2C74F26F3E5A}" dt="2021-09-28T03:13:23.051" v="776" actId="26606"/>
          <ac:cxnSpMkLst>
            <pc:docMk/>
            <pc:sldMk cId="2119776779" sldId="264"/>
            <ac:cxnSpMk id="10" creationId="{E4A809D5-3600-46D4-A466-67F2349A54FB}"/>
          </ac:cxnSpMkLst>
        </pc:cxnChg>
        <pc:cxnChg chg="add del">
          <ac:chgData name="건호 성" userId="a2390c6b-7de6-4db2-ba7f-994878b5bf8b" providerId="ADAL" clId="{5E75C3E4-5D6A-4876-A649-2C74F26F3E5A}" dt="2021-09-28T03:21:43.350" v="1050" actId="26606"/>
          <ac:cxnSpMkLst>
            <pc:docMk/>
            <pc:sldMk cId="2119776779" sldId="264"/>
            <ac:cxnSpMk id="15" creationId="{E4A809D5-3600-46D4-A466-67F2349A54FB}"/>
          </ac:cxnSpMkLst>
        </pc:cxnChg>
        <pc:cxnChg chg="add del">
          <ac:chgData name="건호 성" userId="a2390c6b-7de6-4db2-ba7f-994878b5bf8b" providerId="ADAL" clId="{5E75C3E4-5D6A-4876-A649-2C74F26F3E5A}" dt="2021-09-28T03:21:25.791" v="1033" actId="26606"/>
          <ac:cxnSpMkLst>
            <pc:docMk/>
            <pc:sldMk cId="2119776779" sldId="264"/>
            <ac:cxnSpMk id="31" creationId="{E4A809D5-3600-46D4-A466-67F2349A54FB}"/>
          </ac:cxnSpMkLst>
        </pc:cxnChg>
      </pc:sldChg>
      <pc:sldChg chg="addSp delSp modSp add mod setBg">
        <pc:chgData name="건호 성" userId="a2390c6b-7de6-4db2-ba7f-994878b5bf8b" providerId="ADAL" clId="{5E75C3E4-5D6A-4876-A649-2C74F26F3E5A}" dt="2021-09-28T03:47:23.319" v="2329" actId="26606"/>
        <pc:sldMkLst>
          <pc:docMk/>
          <pc:sldMk cId="3339806475" sldId="265"/>
        </pc:sldMkLst>
        <pc:spChg chg="mod">
          <ac:chgData name="건호 성" userId="a2390c6b-7de6-4db2-ba7f-994878b5bf8b" providerId="ADAL" clId="{5E75C3E4-5D6A-4876-A649-2C74F26F3E5A}" dt="2021-09-28T03:47:23.319" v="2329" actId="26606"/>
          <ac:spMkLst>
            <pc:docMk/>
            <pc:sldMk cId="3339806475" sldId="265"/>
            <ac:spMk id="2" creationId="{ACCB3F95-51BE-4F60-A606-1946A9D150AC}"/>
          </ac:spMkLst>
        </pc:spChg>
        <pc:spChg chg="del">
          <ac:chgData name="건호 성" userId="a2390c6b-7de6-4db2-ba7f-994878b5bf8b" providerId="ADAL" clId="{5E75C3E4-5D6A-4876-A649-2C74F26F3E5A}" dt="2021-09-28T02:56:59.756" v="203" actId="478"/>
          <ac:spMkLst>
            <pc:docMk/>
            <pc:sldMk cId="3339806475" sldId="265"/>
            <ac:spMk id="3" creationId="{280C968F-2274-47ED-B4A5-BEAADDD9DDDA}"/>
          </ac:spMkLst>
        </pc:spChg>
        <pc:spChg chg="add mod">
          <ac:chgData name="건호 성" userId="a2390c6b-7de6-4db2-ba7f-994878b5bf8b" providerId="ADAL" clId="{5E75C3E4-5D6A-4876-A649-2C74F26F3E5A}" dt="2021-09-28T03:47:23.319" v="2329" actId="26606"/>
          <ac:spMkLst>
            <pc:docMk/>
            <pc:sldMk cId="3339806475" sldId="265"/>
            <ac:spMk id="4" creationId="{AB65BCDE-A70B-44A5-B691-7EA2756BC493}"/>
          </ac:spMkLst>
        </pc:spChg>
        <pc:spChg chg="add del">
          <ac:chgData name="건호 성" userId="a2390c6b-7de6-4db2-ba7f-994878b5bf8b" providerId="ADAL" clId="{5E75C3E4-5D6A-4876-A649-2C74F26F3E5A}" dt="2021-09-28T03:47:23.307" v="2328" actId="26606"/>
          <ac:spMkLst>
            <pc:docMk/>
            <pc:sldMk cId="3339806475" sldId="265"/>
            <ac:spMk id="9" creationId="{2B566528-1B12-4246-9431-5C2D7D081168}"/>
          </ac:spMkLst>
        </pc:spChg>
        <pc:spChg chg="add del">
          <ac:chgData name="건호 성" userId="a2390c6b-7de6-4db2-ba7f-994878b5bf8b" providerId="ADAL" clId="{5E75C3E4-5D6A-4876-A649-2C74F26F3E5A}" dt="2021-09-28T03:47:23.307" v="2328" actId="26606"/>
          <ac:spMkLst>
            <pc:docMk/>
            <pc:sldMk cId="3339806475" sldId="265"/>
            <ac:spMk id="11" creationId="{2E80C965-DB6D-4F81-9E9E-B027384D0BD6}"/>
          </ac:spMkLst>
        </pc:spChg>
        <pc:spChg chg="add del">
          <ac:chgData name="건호 성" userId="a2390c6b-7de6-4db2-ba7f-994878b5bf8b" providerId="ADAL" clId="{5E75C3E4-5D6A-4876-A649-2C74F26F3E5A}" dt="2021-09-28T03:47:23.307" v="2328" actId="26606"/>
          <ac:spMkLst>
            <pc:docMk/>
            <pc:sldMk cId="3339806475" sldId="265"/>
            <ac:spMk id="13" creationId="{A580F890-B085-4E95-96AA-55AEBEC5CE6E}"/>
          </ac:spMkLst>
        </pc:spChg>
        <pc:spChg chg="add del">
          <ac:chgData name="건호 성" userId="a2390c6b-7de6-4db2-ba7f-994878b5bf8b" providerId="ADAL" clId="{5E75C3E4-5D6A-4876-A649-2C74F26F3E5A}" dt="2021-09-28T03:47:23.307" v="2328" actId="26606"/>
          <ac:spMkLst>
            <pc:docMk/>
            <pc:sldMk cId="3339806475" sldId="265"/>
            <ac:spMk id="15" creationId="{D3F51FEB-38FB-4F6C-9F7B-2F2AFAB65463}"/>
          </ac:spMkLst>
        </pc:spChg>
        <pc:spChg chg="add del">
          <ac:chgData name="건호 성" userId="a2390c6b-7de6-4db2-ba7f-994878b5bf8b" providerId="ADAL" clId="{5E75C3E4-5D6A-4876-A649-2C74F26F3E5A}" dt="2021-09-28T03:47:23.307" v="2328" actId="26606"/>
          <ac:spMkLst>
            <pc:docMk/>
            <pc:sldMk cId="3339806475" sldId="265"/>
            <ac:spMk id="17" creationId="{1E547BA6-BAE0-43BB-A7CA-60F69CE252F0}"/>
          </ac:spMkLst>
        </pc:spChg>
        <pc:spChg chg="add">
          <ac:chgData name="건호 성" userId="a2390c6b-7de6-4db2-ba7f-994878b5bf8b" providerId="ADAL" clId="{5E75C3E4-5D6A-4876-A649-2C74F26F3E5A}" dt="2021-09-28T03:47:23.319" v="2329" actId="26606"/>
          <ac:spMkLst>
            <pc:docMk/>
            <pc:sldMk cId="3339806475" sldId="265"/>
            <ac:spMk id="20" creationId="{2B566528-1B12-4246-9431-5C2D7D081168}"/>
          </ac:spMkLst>
        </pc:spChg>
        <pc:grpChg chg="add">
          <ac:chgData name="건호 성" userId="a2390c6b-7de6-4db2-ba7f-994878b5bf8b" providerId="ADAL" clId="{5E75C3E4-5D6A-4876-A649-2C74F26F3E5A}" dt="2021-09-28T03:47:23.319" v="2329" actId="26606"/>
          <ac:grpSpMkLst>
            <pc:docMk/>
            <pc:sldMk cId="3339806475" sldId="265"/>
            <ac:grpSpMk id="21" creationId="{FA366754-A2F4-475B-8217-AB06F5F15F36}"/>
          </ac:grpSpMkLst>
        </pc:grpChg>
        <pc:grpChg chg="add">
          <ac:chgData name="건호 성" userId="a2390c6b-7de6-4db2-ba7f-994878b5bf8b" providerId="ADAL" clId="{5E75C3E4-5D6A-4876-A649-2C74F26F3E5A}" dt="2021-09-28T03:47:23.319" v="2329" actId="26606"/>
          <ac:grpSpMkLst>
            <pc:docMk/>
            <pc:sldMk cId="3339806475" sldId="265"/>
            <ac:grpSpMk id="23" creationId="{828A5161-06F1-46CF-8AD7-844680A59E13}"/>
          </ac:grpSpMkLst>
        </pc:grpChg>
        <pc:picChg chg="add">
          <ac:chgData name="건호 성" userId="a2390c6b-7de6-4db2-ba7f-994878b5bf8b" providerId="ADAL" clId="{5E75C3E4-5D6A-4876-A649-2C74F26F3E5A}" dt="2021-09-28T03:47:23.319" v="2329" actId="26606"/>
          <ac:picMkLst>
            <pc:docMk/>
            <pc:sldMk cId="3339806475" sldId="265"/>
            <ac:picMk id="8" creationId="{F71F9B67-9ACA-49B8-9ED1-547C9CD7EB2B}"/>
          </ac:picMkLst>
        </pc:picChg>
      </pc:sldChg>
      <pc:sldChg chg="addSp modSp add del mod">
        <pc:chgData name="건호 성" userId="a2390c6b-7de6-4db2-ba7f-994878b5bf8b" providerId="ADAL" clId="{5E75C3E4-5D6A-4876-A649-2C74F26F3E5A}" dt="2021-09-28T03:17:29.725" v="828" actId="47"/>
        <pc:sldMkLst>
          <pc:docMk/>
          <pc:sldMk cId="0" sldId="266"/>
        </pc:sldMkLst>
        <pc:spChg chg="add mod">
          <ac:chgData name="건호 성" userId="a2390c6b-7de6-4db2-ba7f-994878b5bf8b" providerId="ADAL" clId="{5E75C3E4-5D6A-4876-A649-2C74F26F3E5A}" dt="2021-09-28T03:16:44.310" v="797" actId="14100"/>
          <ac:spMkLst>
            <pc:docMk/>
            <pc:sldMk cId="0" sldId="266"/>
            <ac:spMk id="6" creationId="{DE6BD40B-ABE7-465A-A79C-F52CC78965CA}"/>
          </ac:spMkLst>
        </pc:spChg>
        <pc:spChg chg="add mod">
          <ac:chgData name="건호 성" userId="a2390c6b-7de6-4db2-ba7f-994878b5bf8b" providerId="ADAL" clId="{5E75C3E4-5D6A-4876-A649-2C74F26F3E5A}" dt="2021-09-28T03:16:44.310" v="797" actId="14100"/>
          <ac:spMkLst>
            <pc:docMk/>
            <pc:sldMk cId="0" sldId="266"/>
            <ac:spMk id="7" creationId="{B4C06C0E-5001-4BDD-AE32-6450D74814FC}"/>
          </ac:spMkLst>
        </pc:spChg>
        <pc:spChg chg="add mod">
          <ac:chgData name="건호 성" userId="a2390c6b-7de6-4db2-ba7f-994878b5bf8b" providerId="ADAL" clId="{5E75C3E4-5D6A-4876-A649-2C74F26F3E5A}" dt="2021-09-28T03:16:44.310" v="797" actId="14100"/>
          <ac:spMkLst>
            <pc:docMk/>
            <pc:sldMk cId="0" sldId="266"/>
            <ac:spMk id="8" creationId="{F20A1BD1-AA0B-4B73-AD82-1FE716C490C4}"/>
          </ac:spMkLst>
        </pc:spChg>
        <pc:spChg chg="mod">
          <ac:chgData name="건호 성" userId="a2390c6b-7de6-4db2-ba7f-994878b5bf8b" providerId="ADAL" clId="{5E75C3E4-5D6A-4876-A649-2C74F26F3E5A}" dt="2021-09-28T03:16:26.771" v="794" actId="1076"/>
          <ac:spMkLst>
            <pc:docMk/>
            <pc:sldMk cId="0" sldId="266"/>
            <ac:spMk id="116" creationId="{00000000-0000-0000-0000-000000000000}"/>
          </ac:spMkLst>
        </pc:spChg>
        <pc:spChg chg="mod">
          <ac:chgData name="건호 성" userId="a2390c6b-7de6-4db2-ba7f-994878b5bf8b" providerId="ADAL" clId="{5E75C3E4-5D6A-4876-A649-2C74F26F3E5A}" dt="2021-09-28T03:16:26.771" v="794" actId="1076"/>
          <ac:spMkLst>
            <pc:docMk/>
            <pc:sldMk cId="0" sldId="266"/>
            <ac:spMk id="117" creationId="{00000000-0000-0000-0000-000000000000}"/>
          </ac:spMkLst>
        </pc:spChg>
        <pc:spChg chg="mod">
          <ac:chgData name="건호 성" userId="a2390c6b-7de6-4db2-ba7f-994878b5bf8b" providerId="ADAL" clId="{5E75C3E4-5D6A-4876-A649-2C74F26F3E5A}" dt="2021-09-28T03:16:26.771" v="794" actId="1076"/>
          <ac:spMkLst>
            <pc:docMk/>
            <pc:sldMk cId="0" sldId="266"/>
            <ac:spMk id="118" creationId="{00000000-0000-0000-0000-000000000000}"/>
          </ac:spMkLst>
        </pc:spChg>
        <pc:picChg chg="add mod">
          <ac:chgData name="건호 성" userId="a2390c6b-7de6-4db2-ba7f-994878b5bf8b" providerId="ADAL" clId="{5E75C3E4-5D6A-4876-A649-2C74F26F3E5A}" dt="2021-09-28T03:16:44.310" v="797" actId="14100"/>
          <ac:picMkLst>
            <pc:docMk/>
            <pc:sldMk cId="0" sldId="266"/>
            <ac:picMk id="9" creationId="{18C5B831-394C-4B95-89AB-D6879A56DD31}"/>
          </ac:picMkLst>
        </pc:picChg>
        <pc:picChg chg="mod">
          <ac:chgData name="건호 성" userId="a2390c6b-7de6-4db2-ba7f-994878b5bf8b" providerId="ADAL" clId="{5E75C3E4-5D6A-4876-A649-2C74F26F3E5A}" dt="2021-09-28T03:16:26.771" v="794" actId="1076"/>
          <ac:picMkLst>
            <pc:docMk/>
            <pc:sldMk cId="0" sldId="266"/>
            <ac:picMk id="115" creationId="{00000000-0000-0000-0000-000000000000}"/>
          </ac:picMkLst>
        </pc:picChg>
      </pc:sldChg>
      <pc:sldChg chg="add del">
        <pc:chgData name="건호 성" userId="a2390c6b-7de6-4db2-ba7f-994878b5bf8b" providerId="ADAL" clId="{5E75C3E4-5D6A-4876-A649-2C74F26F3E5A}" dt="2021-09-28T02:56:44.031" v="192"/>
        <pc:sldMkLst>
          <pc:docMk/>
          <pc:sldMk cId="1353489843" sldId="266"/>
        </pc:sldMkLst>
      </pc:sldChg>
      <pc:sldChg chg="modSp add del mod">
        <pc:chgData name="건호 성" userId="a2390c6b-7de6-4db2-ba7f-994878b5bf8b" providerId="ADAL" clId="{5E75C3E4-5D6A-4876-A649-2C74F26F3E5A}" dt="2021-09-28T03:17:31.043" v="829" actId="47"/>
        <pc:sldMkLst>
          <pc:docMk/>
          <pc:sldMk cId="0" sldId="267"/>
        </pc:sldMkLst>
        <pc:picChg chg="mod">
          <ac:chgData name="건호 성" userId="a2390c6b-7de6-4db2-ba7f-994878b5bf8b" providerId="ADAL" clId="{5E75C3E4-5D6A-4876-A649-2C74F26F3E5A}" dt="2021-09-28T03:15:53.225" v="789" actId="1076"/>
          <ac:picMkLst>
            <pc:docMk/>
            <pc:sldMk cId="0" sldId="267"/>
            <ac:picMk id="110" creationId="{00000000-0000-0000-0000-000000000000}"/>
          </ac:picMkLst>
        </pc:picChg>
      </pc:sldChg>
      <pc:sldChg chg="addSp modSp new mod setBg">
        <pc:chgData name="건호 성" userId="a2390c6b-7de6-4db2-ba7f-994878b5bf8b" providerId="ADAL" clId="{5E75C3E4-5D6A-4876-A649-2C74F26F3E5A}" dt="2021-09-28T03:17:27.397" v="827" actId="403"/>
        <pc:sldMkLst>
          <pc:docMk/>
          <pc:sldMk cId="3450692598" sldId="268"/>
        </pc:sldMkLst>
        <pc:spChg chg="add mod">
          <ac:chgData name="건호 성" userId="a2390c6b-7de6-4db2-ba7f-994878b5bf8b" providerId="ADAL" clId="{5E75C3E4-5D6A-4876-A649-2C74F26F3E5A}" dt="2021-09-28T03:17:27.397" v="827" actId="403"/>
          <ac:spMkLst>
            <pc:docMk/>
            <pc:sldMk cId="3450692598" sldId="268"/>
            <ac:spMk id="4" creationId="{548C929A-8F15-488F-9F7E-1CF703827185}"/>
          </ac:spMkLst>
        </pc:spChg>
        <pc:spChg chg="add">
          <ac:chgData name="건호 성" userId="a2390c6b-7de6-4db2-ba7f-994878b5bf8b" providerId="ADAL" clId="{5E75C3E4-5D6A-4876-A649-2C74F26F3E5A}" dt="2021-09-28T03:17:09.035" v="800" actId="26606"/>
          <ac:spMkLst>
            <pc:docMk/>
            <pc:sldMk cId="3450692598" sldId="268"/>
            <ac:spMk id="8" creationId="{F3060C83-F051-4F0E-ABAD-AA0DFC48B218}"/>
          </ac:spMkLst>
        </pc:spChg>
        <pc:spChg chg="add">
          <ac:chgData name="건호 성" userId="a2390c6b-7de6-4db2-ba7f-994878b5bf8b" providerId="ADAL" clId="{5E75C3E4-5D6A-4876-A649-2C74F26F3E5A}" dt="2021-09-28T03:17:09.035" v="800" actId="26606"/>
          <ac:spMkLst>
            <pc:docMk/>
            <pc:sldMk cId="3450692598" sldId="268"/>
            <ac:spMk id="10" creationId="{83C98ABE-055B-441F-B07E-44F97F083C39}"/>
          </ac:spMkLst>
        </pc:spChg>
        <pc:spChg chg="add">
          <ac:chgData name="건호 성" userId="a2390c6b-7de6-4db2-ba7f-994878b5bf8b" providerId="ADAL" clId="{5E75C3E4-5D6A-4876-A649-2C74F26F3E5A}" dt="2021-09-28T03:17:09.035" v="800" actId="26606"/>
          <ac:spMkLst>
            <pc:docMk/>
            <pc:sldMk cId="3450692598" sldId="268"/>
            <ac:spMk id="12" creationId="{29FDB030-9B49-4CED-8CCD-4D99382388AC}"/>
          </ac:spMkLst>
        </pc:spChg>
        <pc:spChg chg="add">
          <ac:chgData name="건호 성" userId="a2390c6b-7de6-4db2-ba7f-994878b5bf8b" providerId="ADAL" clId="{5E75C3E4-5D6A-4876-A649-2C74F26F3E5A}" dt="2021-09-28T03:17:09.035" v="800" actId="26606"/>
          <ac:spMkLst>
            <pc:docMk/>
            <pc:sldMk cId="3450692598" sldId="268"/>
            <ac:spMk id="14" creationId="{3783CA14-24A1-485C-8B30-D6A5D87987AD}"/>
          </ac:spMkLst>
        </pc:spChg>
        <pc:spChg chg="add">
          <ac:chgData name="건호 성" userId="a2390c6b-7de6-4db2-ba7f-994878b5bf8b" providerId="ADAL" clId="{5E75C3E4-5D6A-4876-A649-2C74F26F3E5A}" dt="2021-09-28T03:17:09.035" v="800" actId="26606"/>
          <ac:spMkLst>
            <pc:docMk/>
            <pc:sldMk cId="3450692598" sldId="268"/>
            <ac:spMk id="16" creationId="{9A97C86A-04D6-40F7-AE84-31AB43E6A846}"/>
          </ac:spMkLst>
        </pc:spChg>
        <pc:spChg chg="add">
          <ac:chgData name="건호 성" userId="a2390c6b-7de6-4db2-ba7f-994878b5bf8b" providerId="ADAL" clId="{5E75C3E4-5D6A-4876-A649-2C74F26F3E5A}" dt="2021-09-28T03:17:09.035" v="800" actId="26606"/>
          <ac:spMkLst>
            <pc:docMk/>
            <pc:sldMk cId="3450692598" sldId="268"/>
            <ac:spMk id="18" creationId="{FF9F2414-84E8-453E-B1F3-389FDE8192D9}"/>
          </ac:spMkLst>
        </pc:spChg>
        <pc:spChg chg="add">
          <ac:chgData name="건호 성" userId="a2390c6b-7de6-4db2-ba7f-994878b5bf8b" providerId="ADAL" clId="{5E75C3E4-5D6A-4876-A649-2C74F26F3E5A}" dt="2021-09-28T03:17:09.035" v="800" actId="26606"/>
          <ac:spMkLst>
            <pc:docMk/>
            <pc:sldMk cId="3450692598" sldId="268"/>
            <ac:spMk id="20" creationId="{3ECA69A1-7536-43AC-85EF-C7106179F5ED}"/>
          </ac:spMkLst>
        </pc:spChg>
        <pc:picChg chg="add mod">
          <ac:chgData name="건호 성" userId="a2390c6b-7de6-4db2-ba7f-994878b5bf8b" providerId="ADAL" clId="{5E75C3E4-5D6A-4876-A649-2C74F26F3E5A}" dt="2021-09-28T03:17:15.366" v="801" actId="1076"/>
          <ac:picMkLst>
            <pc:docMk/>
            <pc:sldMk cId="3450692598" sldId="268"/>
            <ac:picMk id="3" creationId="{AC81E981-542F-4D1B-908F-790F86C8572E}"/>
          </ac:picMkLst>
        </pc:picChg>
      </pc:sldChg>
      <pc:sldChg chg="addSp delSp modSp new mod setBg setClrOvrMap">
        <pc:chgData name="건호 성" userId="a2390c6b-7de6-4db2-ba7f-994878b5bf8b" providerId="ADAL" clId="{5E75C3E4-5D6A-4876-A649-2C74F26F3E5A}" dt="2021-09-28T03:34:07.125" v="1245" actId="6549"/>
        <pc:sldMkLst>
          <pc:docMk/>
          <pc:sldMk cId="1602373348" sldId="269"/>
        </pc:sldMkLst>
        <pc:spChg chg="add mod">
          <ac:chgData name="건호 성" userId="a2390c6b-7de6-4db2-ba7f-994878b5bf8b" providerId="ADAL" clId="{5E75C3E4-5D6A-4876-A649-2C74F26F3E5A}" dt="2021-09-28T03:34:07.125" v="1245" actId="6549"/>
          <ac:spMkLst>
            <pc:docMk/>
            <pc:sldMk cId="1602373348" sldId="269"/>
            <ac:spMk id="2" creationId="{EE49A10F-9CAD-4ACB-8D03-9F54D8F83E14}"/>
          </ac:spMkLst>
        </pc:spChg>
        <pc:spChg chg="add del mod">
          <ac:chgData name="건호 성" userId="a2390c6b-7de6-4db2-ba7f-994878b5bf8b" providerId="ADAL" clId="{5E75C3E4-5D6A-4876-A649-2C74F26F3E5A}" dt="2021-09-28T03:20:27.119" v="863"/>
          <ac:spMkLst>
            <pc:docMk/>
            <pc:sldMk cId="1602373348" sldId="269"/>
            <ac:spMk id="3" creationId="{E624E5F8-BE06-4879-8EE3-06959C18D9D8}"/>
          </ac:spMkLst>
        </pc:spChg>
        <pc:spChg chg="add del mod">
          <ac:chgData name="건호 성" userId="a2390c6b-7de6-4db2-ba7f-994878b5bf8b" providerId="ADAL" clId="{5E75C3E4-5D6A-4876-A649-2C74F26F3E5A}" dt="2021-09-28T03:25:15.128" v="1192" actId="26606"/>
          <ac:spMkLst>
            <pc:docMk/>
            <pc:sldMk cId="1602373348" sldId="269"/>
            <ac:spMk id="4" creationId="{23ED4DFD-FB35-40EB-9E16-8E4A1338DDFD}"/>
          </ac:spMkLst>
        </pc:spChg>
        <pc:spChg chg="add del">
          <ac:chgData name="건호 성" userId="a2390c6b-7de6-4db2-ba7f-994878b5bf8b" providerId="ADAL" clId="{5E75C3E4-5D6A-4876-A649-2C74F26F3E5A}" dt="2021-09-28T03:33:39.898" v="1231" actId="26606"/>
          <ac:spMkLst>
            <pc:docMk/>
            <pc:sldMk cId="1602373348" sldId="269"/>
            <ac:spMk id="10" creationId="{3A5B4632-C963-4296-86F0-79AA9EA5AE98}"/>
          </ac:spMkLst>
        </pc:spChg>
        <pc:spChg chg="add del">
          <ac:chgData name="건호 성" userId="a2390c6b-7de6-4db2-ba7f-994878b5bf8b" providerId="ADAL" clId="{5E75C3E4-5D6A-4876-A649-2C74F26F3E5A}" dt="2021-09-28T03:33:28.923" v="1210" actId="26606"/>
          <ac:spMkLst>
            <pc:docMk/>
            <pc:sldMk cId="1602373348" sldId="269"/>
            <ac:spMk id="12" creationId="{AE2B703B-46F9-481A-A605-82E2A828C4FA}"/>
          </ac:spMkLst>
        </pc:spChg>
        <pc:spChg chg="add del">
          <ac:chgData name="건호 성" userId="a2390c6b-7de6-4db2-ba7f-994878b5bf8b" providerId="ADAL" clId="{5E75C3E4-5D6A-4876-A649-2C74F26F3E5A}" dt="2021-09-28T03:33:28.923" v="1210" actId="26606"/>
          <ac:spMkLst>
            <pc:docMk/>
            <pc:sldMk cId="1602373348" sldId="269"/>
            <ac:spMk id="13" creationId="{F13BE4D7-0C3D-4906-B230-A1C5B4665CCF}"/>
          </ac:spMkLst>
        </pc:spChg>
        <pc:spChg chg="add del">
          <ac:chgData name="건호 성" userId="a2390c6b-7de6-4db2-ba7f-994878b5bf8b" providerId="ADAL" clId="{5E75C3E4-5D6A-4876-A649-2C74F26F3E5A}" dt="2021-09-28T03:33:25.411" v="1206" actId="26606"/>
          <ac:spMkLst>
            <pc:docMk/>
            <pc:sldMk cId="1602373348" sldId="269"/>
            <ac:spMk id="15" creationId="{2B566528-1B12-4246-9431-5C2D7D081168}"/>
          </ac:spMkLst>
        </pc:spChg>
        <pc:spChg chg="add del">
          <ac:chgData name="건호 성" userId="a2390c6b-7de6-4db2-ba7f-994878b5bf8b" providerId="ADAL" clId="{5E75C3E4-5D6A-4876-A649-2C74F26F3E5A}" dt="2021-09-28T03:33:29.969" v="1212" actId="26606"/>
          <ac:spMkLst>
            <pc:docMk/>
            <pc:sldMk cId="1602373348" sldId="269"/>
            <ac:spMk id="16" creationId="{ADF2AA3E-C714-4E8D-9F46-9E6FFF7FBA36}"/>
          </ac:spMkLst>
        </pc:spChg>
        <pc:spChg chg="add del">
          <ac:chgData name="건호 성" userId="a2390c6b-7de6-4db2-ba7f-994878b5bf8b" providerId="ADAL" clId="{5E75C3E4-5D6A-4876-A649-2C74F26F3E5A}" dt="2021-09-28T03:33:25.411" v="1206" actId="26606"/>
          <ac:spMkLst>
            <pc:docMk/>
            <pc:sldMk cId="1602373348" sldId="269"/>
            <ac:spMk id="17" creationId="{2E80C965-DB6D-4F81-9E9E-B027384D0BD6}"/>
          </ac:spMkLst>
        </pc:spChg>
        <pc:spChg chg="add del">
          <ac:chgData name="건호 성" userId="a2390c6b-7de6-4db2-ba7f-994878b5bf8b" providerId="ADAL" clId="{5E75C3E4-5D6A-4876-A649-2C74F26F3E5A}" dt="2021-09-28T03:33:32.274" v="1214" actId="26606"/>
          <ac:spMkLst>
            <pc:docMk/>
            <pc:sldMk cId="1602373348" sldId="269"/>
            <ac:spMk id="18" creationId="{6C4028FD-8BAA-4A19-BFDE-594D991B7552}"/>
          </ac:spMkLst>
        </pc:spChg>
        <pc:spChg chg="add del">
          <ac:chgData name="건호 성" userId="a2390c6b-7de6-4db2-ba7f-994878b5bf8b" providerId="ADAL" clId="{5E75C3E4-5D6A-4876-A649-2C74F26F3E5A}" dt="2021-09-28T03:33:25.411" v="1206" actId="26606"/>
          <ac:spMkLst>
            <pc:docMk/>
            <pc:sldMk cId="1602373348" sldId="269"/>
            <ac:spMk id="19" creationId="{A580F890-B085-4E95-96AA-55AEBEC5CE6E}"/>
          </ac:spMkLst>
        </pc:spChg>
        <pc:spChg chg="add del">
          <ac:chgData name="건호 성" userId="a2390c6b-7de6-4db2-ba7f-994878b5bf8b" providerId="ADAL" clId="{5E75C3E4-5D6A-4876-A649-2C74F26F3E5A}" dt="2021-09-28T03:33:32.757" v="1216" actId="26606"/>
          <ac:spMkLst>
            <pc:docMk/>
            <pc:sldMk cId="1602373348" sldId="269"/>
            <ac:spMk id="20" creationId="{ADF2AA3E-C714-4E8D-9F46-9E6FFF7FBA36}"/>
          </ac:spMkLst>
        </pc:spChg>
        <pc:spChg chg="add del">
          <ac:chgData name="건호 성" userId="a2390c6b-7de6-4db2-ba7f-994878b5bf8b" providerId="ADAL" clId="{5E75C3E4-5D6A-4876-A649-2C74F26F3E5A}" dt="2021-09-28T03:33:25.411" v="1206" actId="26606"/>
          <ac:spMkLst>
            <pc:docMk/>
            <pc:sldMk cId="1602373348" sldId="269"/>
            <ac:spMk id="21" creationId="{D3F51FEB-38FB-4F6C-9F7B-2F2AFAB65463}"/>
          </ac:spMkLst>
        </pc:spChg>
        <pc:spChg chg="add del">
          <ac:chgData name="건호 성" userId="a2390c6b-7de6-4db2-ba7f-994878b5bf8b" providerId="ADAL" clId="{5E75C3E4-5D6A-4876-A649-2C74F26F3E5A}" dt="2021-09-28T03:33:33.311" v="1218" actId="26606"/>
          <ac:spMkLst>
            <pc:docMk/>
            <pc:sldMk cId="1602373348" sldId="269"/>
            <ac:spMk id="22" creationId="{6C4028FD-8BAA-4A19-BFDE-594D991B7552}"/>
          </ac:spMkLst>
        </pc:spChg>
        <pc:spChg chg="add del">
          <ac:chgData name="건호 성" userId="a2390c6b-7de6-4db2-ba7f-994878b5bf8b" providerId="ADAL" clId="{5E75C3E4-5D6A-4876-A649-2C74F26F3E5A}" dt="2021-09-28T03:33:25.411" v="1206" actId="26606"/>
          <ac:spMkLst>
            <pc:docMk/>
            <pc:sldMk cId="1602373348" sldId="269"/>
            <ac:spMk id="23" creationId="{1E547BA6-BAE0-43BB-A7CA-60F69CE252F0}"/>
          </ac:spMkLst>
        </pc:spChg>
        <pc:spChg chg="add del">
          <ac:chgData name="건호 성" userId="a2390c6b-7de6-4db2-ba7f-994878b5bf8b" providerId="ADAL" clId="{5E75C3E4-5D6A-4876-A649-2C74F26F3E5A}" dt="2021-09-28T03:33:34.076" v="1220" actId="26606"/>
          <ac:spMkLst>
            <pc:docMk/>
            <pc:sldMk cId="1602373348" sldId="269"/>
            <ac:spMk id="24" creationId="{C5E6CFF1-2F42-4E10-9A97-F116F46F53FE}"/>
          </ac:spMkLst>
        </pc:spChg>
        <pc:spChg chg="add del">
          <ac:chgData name="건호 성" userId="a2390c6b-7de6-4db2-ba7f-994878b5bf8b" providerId="ADAL" clId="{5E75C3E4-5D6A-4876-A649-2C74F26F3E5A}" dt="2021-09-28T03:33:35.632" v="1222" actId="26606"/>
          <ac:spMkLst>
            <pc:docMk/>
            <pc:sldMk cId="1602373348" sldId="269"/>
            <ac:spMk id="28" creationId="{955A2079-FA98-4876-80F0-72364A7D2EA4}"/>
          </ac:spMkLst>
        </pc:spChg>
        <pc:spChg chg="add del">
          <ac:chgData name="건호 성" userId="a2390c6b-7de6-4db2-ba7f-994878b5bf8b" providerId="ADAL" clId="{5E75C3E4-5D6A-4876-A649-2C74F26F3E5A}" dt="2021-09-28T03:33:36.320" v="1224" actId="26606"/>
          <ac:spMkLst>
            <pc:docMk/>
            <pc:sldMk cId="1602373348" sldId="269"/>
            <ac:spMk id="30" creationId="{9228552E-C8B1-4A80-8448-0787CE0FC704}"/>
          </ac:spMkLst>
        </pc:spChg>
        <pc:spChg chg="add del">
          <ac:chgData name="건호 성" userId="a2390c6b-7de6-4db2-ba7f-994878b5bf8b" providerId="ADAL" clId="{5E75C3E4-5D6A-4876-A649-2C74F26F3E5A}" dt="2021-09-28T03:33:37.658" v="1226" actId="26606"/>
          <ac:spMkLst>
            <pc:docMk/>
            <pc:sldMk cId="1602373348" sldId="269"/>
            <ac:spMk id="33" creationId="{3A5B4632-C963-4296-86F0-79AA9EA5AE98}"/>
          </ac:spMkLst>
        </pc:spChg>
        <pc:spChg chg="add del">
          <ac:chgData name="건호 성" userId="a2390c6b-7de6-4db2-ba7f-994878b5bf8b" providerId="ADAL" clId="{5E75C3E4-5D6A-4876-A649-2C74F26F3E5A}" dt="2021-09-28T03:33:38.680" v="1228" actId="26606"/>
          <ac:spMkLst>
            <pc:docMk/>
            <pc:sldMk cId="1602373348" sldId="269"/>
            <ac:spMk id="35" creationId="{3A5B4632-C963-4296-86F0-79AA9EA5AE98}"/>
          </ac:spMkLst>
        </pc:spChg>
        <pc:spChg chg="add del">
          <ac:chgData name="건호 성" userId="a2390c6b-7de6-4db2-ba7f-994878b5bf8b" providerId="ADAL" clId="{5E75C3E4-5D6A-4876-A649-2C74F26F3E5A}" dt="2021-09-28T03:33:39.883" v="1230" actId="26606"/>
          <ac:spMkLst>
            <pc:docMk/>
            <pc:sldMk cId="1602373348" sldId="269"/>
            <ac:spMk id="37" creationId="{3A5B4632-C963-4296-86F0-79AA9EA5AE98}"/>
          </ac:spMkLst>
        </pc:spChg>
        <pc:spChg chg="add del">
          <ac:chgData name="건호 성" userId="a2390c6b-7de6-4db2-ba7f-994878b5bf8b" providerId="ADAL" clId="{5E75C3E4-5D6A-4876-A649-2C74F26F3E5A}" dt="2021-09-28T03:33:53.905" v="1242" actId="26606"/>
          <ac:spMkLst>
            <pc:docMk/>
            <pc:sldMk cId="1602373348" sldId="269"/>
            <ac:spMk id="39" creationId="{3A5B4632-C963-4296-86F0-79AA9EA5AE98}"/>
          </ac:spMkLst>
        </pc:spChg>
        <pc:spChg chg="add del">
          <ac:chgData name="건호 성" userId="a2390c6b-7de6-4db2-ba7f-994878b5bf8b" providerId="ADAL" clId="{5E75C3E4-5D6A-4876-A649-2C74F26F3E5A}" dt="2021-09-28T03:33:49.717" v="1233" actId="26606"/>
          <ac:spMkLst>
            <pc:docMk/>
            <pc:sldMk cId="1602373348" sldId="269"/>
            <ac:spMk id="44" creationId="{6C4028FD-8BAA-4A19-BFDE-594D991B7552}"/>
          </ac:spMkLst>
        </pc:spChg>
        <pc:spChg chg="add del">
          <ac:chgData name="건호 성" userId="a2390c6b-7de6-4db2-ba7f-994878b5bf8b" providerId="ADAL" clId="{5E75C3E4-5D6A-4876-A649-2C74F26F3E5A}" dt="2021-09-28T03:33:50.307" v="1235" actId="26606"/>
          <ac:spMkLst>
            <pc:docMk/>
            <pc:sldMk cId="1602373348" sldId="269"/>
            <ac:spMk id="46" creationId="{DCC231C8-C761-4B31-9B1C-C6D19248C6B3}"/>
          </ac:spMkLst>
        </pc:spChg>
        <pc:spChg chg="add del">
          <ac:chgData name="건호 성" userId="a2390c6b-7de6-4db2-ba7f-994878b5bf8b" providerId="ADAL" clId="{5E75C3E4-5D6A-4876-A649-2C74F26F3E5A}" dt="2021-09-28T03:33:50.809" v="1237" actId="26606"/>
          <ac:spMkLst>
            <pc:docMk/>
            <pc:sldMk cId="1602373348" sldId="269"/>
            <ac:spMk id="48" creationId="{955A2079-FA98-4876-80F0-72364A7D2EA4}"/>
          </ac:spMkLst>
        </pc:spChg>
        <pc:spChg chg="add del">
          <ac:chgData name="건호 성" userId="a2390c6b-7de6-4db2-ba7f-994878b5bf8b" providerId="ADAL" clId="{5E75C3E4-5D6A-4876-A649-2C74F26F3E5A}" dt="2021-09-28T03:33:51.368" v="1239" actId="26606"/>
          <ac:spMkLst>
            <pc:docMk/>
            <pc:sldMk cId="1602373348" sldId="269"/>
            <ac:spMk id="50" creationId="{5628E5CB-913B-4378-97CE-18C9F6410C53}"/>
          </ac:spMkLst>
        </pc:spChg>
        <pc:spChg chg="add del">
          <ac:chgData name="건호 성" userId="a2390c6b-7de6-4db2-ba7f-994878b5bf8b" providerId="ADAL" clId="{5E75C3E4-5D6A-4876-A649-2C74F26F3E5A}" dt="2021-09-28T03:33:53.881" v="1241" actId="26606"/>
          <ac:spMkLst>
            <pc:docMk/>
            <pc:sldMk cId="1602373348" sldId="269"/>
            <ac:spMk id="52" creationId="{7D144591-E9E9-4209-8701-3BB48A917D51}"/>
          </ac:spMkLst>
        </pc:spChg>
        <pc:spChg chg="add del">
          <ac:chgData name="건호 성" userId="a2390c6b-7de6-4db2-ba7f-994878b5bf8b" providerId="ADAL" clId="{5E75C3E4-5D6A-4876-A649-2C74F26F3E5A}" dt="2021-09-28T03:34:00.599" v="1243" actId="26606"/>
          <ac:spMkLst>
            <pc:docMk/>
            <pc:sldMk cId="1602373348" sldId="269"/>
            <ac:spMk id="54" creationId="{6C4028FD-8BAA-4A19-BFDE-594D991B7552}"/>
          </ac:spMkLst>
        </pc:spChg>
        <pc:spChg chg="add">
          <ac:chgData name="건호 성" userId="a2390c6b-7de6-4db2-ba7f-994878b5bf8b" providerId="ADAL" clId="{5E75C3E4-5D6A-4876-A649-2C74F26F3E5A}" dt="2021-09-28T03:34:00.599" v="1243" actId="26606"/>
          <ac:spMkLst>
            <pc:docMk/>
            <pc:sldMk cId="1602373348" sldId="269"/>
            <ac:spMk id="59" creationId="{2B566528-1B12-4246-9431-5C2D7D081168}"/>
          </ac:spMkLst>
        </pc:spChg>
        <pc:spChg chg="add">
          <ac:chgData name="건호 성" userId="a2390c6b-7de6-4db2-ba7f-994878b5bf8b" providerId="ADAL" clId="{5E75C3E4-5D6A-4876-A649-2C74F26F3E5A}" dt="2021-09-28T03:34:00.599" v="1243" actId="26606"/>
          <ac:spMkLst>
            <pc:docMk/>
            <pc:sldMk cId="1602373348" sldId="269"/>
            <ac:spMk id="61" creationId="{2E80C965-DB6D-4F81-9E9E-B027384D0BD6}"/>
          </ac:spMkLst>
        </pc:spChg>
        <pc:spChg chg="add">
          <ac:chgData name="건호 성" userId="a2390c6b-7de6-4db2-ba7f-994878b5bf8b" providerId="ADAL" clId="{5E75C3E4-5D6A-4876-A649-2C74F26F3E5A}" dt="2021-09-28T03:34:00.599" v="1243" actId="26606"/>
          <ac:spMkLst>
            <pc:docMk/>
            <pc:sldMk cId="1602373348" sldId="269"/>
            <ac:spMk id="63" creationId="{A580F890-B085-4E95-96AA-55AEBEC5CE6E}"/>
          </ac:spMkLst>
        </pc:spChg>
        <pc:spChg chg="add">
          <ac:chgData name="건호 성" userId="a2390c6b-7de6-4db2-ba7f-994878b5bf8b" providerId="ADAL" clId="{5E75C3E4-5D6A-4876-A649-2C74F26F3E5A}" dt="2021-09-28T03:34:00.599" v="1243" actId="26606"/>
          <ac:spMkLst>
            <pc:docMk/>
            <pc:sldMk cId="1602373348" sldId="269"/>
            <ac:spMk id="65" creationId="{D3F51FEB-38FB-4F6C-9F7B-2F2AFAB65463}"/>
          </ac:spMkLst>
        </pc:spChg>
        <pc:spChg chg="add">
          <ac:chgData name="건호 성" userId="a2390c6b-7de6-4db2-ba7f-994878b5bf8b" providerId="ADAL" clId="{5E75C3E4-5D6A-4876-A649-2C74F26F3E5A}" dt="2021-09-28T03:34:00.599" v="1243" actId="26606"/>
          <ac:spMkLst>
            <pc:docMk/>
            <pc:sldMk cId="1602373348" sldId="269"/>
            <ac:spMk id="67" creationId="{1E547BA6-BAE0-43BB-A7CA-60F69CE252F0}"/>
          </ac:spMkLst>
        </pc:spChg>
        <pc:graphicFrameChg chg="add mod modGraphic">
          <ac:chgData name="건호 성" userId="a2390c6b-7de6-4db2-ba7f-994878b5bf8b" providerId="ADAL" clId="{5E75C3E4-5D6A-4876-A649-2C74F26F3E5A}" dt="2021-09-28T03:34:00.599" v="1243" actId="26606"/>
          <ac:graphicFrameMkLst>
            <pc:docMk/>
            <pc:sldMk cId="1602373348" sldId="269"/>
            <ac:graphicFrameMk id="6" creationId="{2222DC38-5D85-498C-8E00-1F6577B9DD4B}"/>
          </ac:graphicFrameMkLst>
        </pc:graphicFrameChg>
        <pc:picChg chg="add del">
          <ac:chgData name="건호 성" userId="a2390c6b-7de6-4db2-ba7f-994878b5bf8b" providerId="ADAL" clId="{5E75C3E4-5D6A-4876-A649-2C74F26F3E5A}" dt="2021-09-28T03:33:34.076" v="1220" actId="26606"/>
          <ac:picMkLst>
            <pc:docMk/>
            <pc:sldMk cId="1602373348" sldId="269"/>
            <ac:picMk id="25" creationId="{24812769-4941-4C11-8F65-C939A3FB7EE8}"/>
          </ac:picMkLst>
        </pc:picChg>
        <pc:picChg chg="add del">
          <ac:chgData name="건호 성" userId="a2390c6b-7de6-4db2-ba7f-994878b5bf8b" providerId="ADAL" clId="{5E75C3E4-5D6A-4876-A649-2C74F26F3E5A}" dt="2021-09-28T03:33:36.320" v="1224" actId="26606"/>
          <ac:picMkLst>
            <pc:docMk/>
            <pc:sldMk cId="1602373348" sldId="269"/>
            <ac:picMk id="31" creationId="{877D5CB4-E41A-4EE1-B776-AD1D42B881B7}"/>
          </ac:picMkLst>
        </pc:picChg>
        <pc:cxnChg chg="add del">
          <ac:chgData name="건호 성" userId="a2390c6b-7de6-4db2-ba7f-994878b5bf8b" providerId="ADAL" clId="{5E75C3E4-5D6A-4876-A649-2C74F26F3E5A}" dt="2021-09-28T03:33:34.076" v="1220" actId="26606"/>
          <ac:cxnSpMkLst>
            <pc:docMk/>
            <pc:sldMk cId="1602373348" sldId="269"/>
            <ac:cxnSpMk id="26" creationId="{67182200-4859-4C8D-BCBB-55B245C28BA3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3E778-F390-4CD8-85A5-35A61257BDD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B1AA4F5-FF80-4470-8280-6ED98D81C9E1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메인 이미지 자동 슬라이드 방식</a:t>
          </a:r>
          <a:endParaRPr lang="en-US"/>
        </a:p>
      </dgm:t>
    </dgm:pt>
    <dgm:pt modelId="{9A36935D-B19A-4150-8CDE-45F1BB46CD34}" type="parTrans" cxnId="{3671AD21-F4CB-4178-9EA1-37F8F25ABD77}">
      <dgm:prSet/>
      <dgm:spPr/>
      <dgm:t>
        <a:bodyPr/>
        <a:lstStyle/>
        <a:p>
          <a:endParaRPr lang="en-US"/>
        </a:p>
      </dgm:t>
    </dgm:pt>
    <dgm:pt modelId="{FE381B3B-C178-4DD2-8991-BE727A3AAC5F}" type="sibTrans" cxnId="{3671AD21-F4CB-4178-9EA1-37F8F25ABD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FA6189-A227-4192-B901-D225ECDB3154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공지사항 작성 가능할 것</a:t>
          </a:r>
          <a:endParaRPr lang="en-US"/>
        </a:p>
      </dgm:t>
    </dgm:pt>
    <dgm:pt modelId="{53E4B6EE-AFA7-47A2-AE95-A915A17A3191}" type="parTrans" cxnId="{87BF49D5-1EB6-457D-9494-E6BD4982F8B6}">
      <dgm:prSet/>
      <dgm:spPr/>
      <dgm:t>
        <a:bodyPr/>
        <a:lstStyle/>
        <a:p>
          <a:endParaRPr lang="en-US"/>
        </a:p>
      </dgm:t>
    </dgm:pt>
    <dgm:pt modelId="{9051F907-0BCF-4911-A534-C908F39D6B00}" type="sibTrans" cxnId="{87BF49D5-1EB6-457D-9494-E6BD4982F8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277829-D0EC-4B5E-B61A-2A85AAD0B921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연간일정 캘린더</a:t>
          </a:r>
          <a:endParaRPr lang="en-US"/>
        </a:p>
      </dgm:t>
    </dgm:pt>
    <dgm:pt modelId="{93ACC222-07B9-457D-9113-2F8A7FBBC565}" type="parTrans" cxnId="{2A8A03A9-712A-40E8-A4AE-CF24D773DF2D}">
      <dgm:prSet/>
      <dgm:spPr/>
      <dgm:t>
        <a:bodyPr/>
        <a:lstStyle/>
        <a:p>
          <a:endParaRPr lang="en-US"/>
        </a:p>
      </dgm:t>
    </dgm:pt>
    <dgm:pt modelId="{F6EE9D13-33B7-4ADD-B53C-9D3FACFF81C4}" type="sibTrans" cxnId="{2A8A03A9-712A-40E8-A4AE-CF24D773DF2D}">
      <dgm:prSet/>
      <dgm:spPr/>
      <dgm:t>
        <a:bodyPr/>
        <a:lstStyle/>
        <a:p>
          <a:endParaRPr lang="en-US"/>
        </a:p>
      </dgm:t>
    </dgm:pt>
    <dgm:pt modelId="{C56A01F8-057C-49B5-A3B1-10C5043EAECE}" type="pres">
      <dgm:prSet presAssocID="{02F3E778-F390-4CD8-85A5-35A61257BDD7}" presName="root" presStyleCnt="0">
        <dgm:presLayoutVars>
          <dgm:dir/>
          <dgm:resizeHandles val="exact"/>
        </dgm:presLayoutVars>
      </dgm:prSet>
      <dgm:spPr/>
    </dgm:pt>
    <dgm:pt modelId="{121CAA4A-954E-43D5-84B5-9C877542B446}" type="pres">
      <dgm:prSet presAssocID="{02F3E778-F390-4CD8-85A5-35A61257BDD7}" presName="container" presStyleCnt="0">
        <dgm:presLayoutVars>
          <dgm:dir/>
          <dgm:resizeHandles val="exact"/>
        </dgm:presLayoutVars>
      </dgm:prSet>
      <dgm:spPr/>
    </dgm:pt>
    <dgm:pt modelId="{27DF101F-9632-40C3-B206-316D3A6D2CC5}" type="pres">
      <dgm:prSet presAssocID="{0B1AA4F5-FF80-4470-8280-6ED98D81C9E1}" presName="compNode" presStyleCnt="0"/>
      <dgm:spPr/>
    </dgm:pt>
    <dgm:pt modelId="{CF4F4FC4-2E55-4896-8D7B-C5565615E64C}" type="pres">
      <dgm:prSet presAssocID="{0B1AA4F5-FF80-4470-8280-6ED98D81C9E1}" presName="iconBgRect" presStyleLbl="bgShp" presStyleIdx="0" presStyleCnt="3"/>
      <dgm:spPr/>
    </dgm:pt>
    <dgm:pt modelId="{2F8CE678-1B9A-437B-AD1D-91DDA663FFB2}" type="pres">
      <dgm:prSet presAssocID="{0B1AA4F5-FF80-4470-8280-6ED98D81C9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이미지"/>
        </a:ext>
      </dgm:extLst>
    </dgm:pt>
    <dgm:pt modelId="{6E6ED064-F188-4146-AC62-310A3354B473}" type="pres">
      <dgm:prSet presAssocID="{0B1AA4F5-FF80-4470-8280-6ED98D81C9E1}" presName="spaceRect" presStyleCnt="0"/>
      <dgm:spPr/>
    </dgm:pt>
    <dgm:pt modelId="{B66950F0-B16E-4312-AA98-1F532F9ABB71}" type="pres">
      <dgm:prSet presAssocID="{0B1AA4F5-FF80-4470-8280-6ED98D81C9E1}" presName="textRect" presStyleLbl="revTx" presStyleIdx="0" presStyleCnt="3">
        <dgm:presLayoutVars>
          <dgm:chMax val="1"/>
          <dgm:chPref val="1"/>
        </dgm:presLayoutVars>
      </dgm:prSet>
      <dgm:spPr/>
    </dgm:pt>
    <dgm:pt modelId="{287E4BD6-1F95-4808-8844-1762CBDFBFCB}" type="pres">
      <dgm:prSet presAssocID="{FE381B3B-C178-4DD2-8991-BE727A3AAC5F}" presName="sibTrans" presStyleLbl="sibTrans2D1" presStyleIdx="0" presStyleCnt="0"/>
      <dgm:spPr/>
    </dgm:pt>
    <dgm:pt modelId="{36AE4660-715C-4D32-B0CF-A7ED023B69D8}" type="pres">
      <dgm:prSet presAssocID="{6FFA6189-A227-4192-B901-D225ECDB3154}" presName="compNode" presStyleCnt="0"/>
      <dgm:spPr/>
    </dgm:pt>
    <dgm:pt modelId="{26340141-2DD7-4E95-9099-5E71554003AD}" type="pres">
      <dgm:prSet presAssocID="{6FFA6189-A227-4192-B901-D225ECDB3154}" presName="iconBgRect" presStyleLbl="bgShp" presStyleIdx="1" presStyleCnt="3"/>
      <dgm:spPr/>
    </dgm:pt>
    <dgm:pt modelId="{B8214F40-82DB-44D4-B7BA-955131D1AAA5}" type="pres">
      <dgm:prSet presAssocID="{6FFA6189-A227-4192-B901-D225ECDB31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문서"/>
        </a:ext>
      </dgm:extLst>
    </dgm:pt>
    <dgm:pt modelId="{5C854D5B-7176-4CE1-B96B-3826445ACB27}" type="pres">
      <dgm:prSet presAssocID="{6FFA6189-A227-4192-B901-D225ECDB3154}" presName="spaceRect" presStyleCnt="0"/>
      <dgm:spPr/>
    </dgm:pt>
    <dgm:pt modelId="{121F1289-4A59-4DA7-90DF-3047F7A0B150}" type="pres">
      <dgm:prSet presAssocID="{6FFA6189-A227-4192-B901-D225ECDB3154}" presName="textRect" presStyleLbl="revTx" presStyleIdx="1" presStyleCnt="3">
        <dgm:presLayoutVars>
          <dgm:chMax val="1"/>
          <dgm:chPref val="1"/>
        </dgm:presLayoutVars>
      </dgm:prSet>
      <dgm:spPr/>
    </dgm:pt>
    <dgm:pt modelId="{37146F03-72DB-4637-B2C7-9D6891D3D8A4}" type="pres">
      <dgm:prSet presAssocID="{9051F907-0BCF-4911-A534-C908F39D6B00}" presName="sibTrans" presStyleLbl="sibTrans2D1" presStyleIdx="0" presStyleCnt="0"/>
      <dgm:spPr/>
    </dgm:pt>
    <dgm:pt modelId="{EACFD75F-859E-4F3D-B470-9B37150A20E9}" type="pres">
      <dgm:prSet presAssocID="{4D277829-D0EC-4B5E-B61A-2A85AAD0B921}" presName="compNode" presStyleCnt="0"/>
      <dgm:spPr/>
    </dgm:pt>
    <dgm:pt modelId="{CB9A5D29-E835-41D1-BB15-144FF0C78B4B}" type="pres">
      <dgm:prSet presAssocID="{4D277829-D0EC-4B5E-B61A-2A85AAD0B921}" presName="iconBgRect" presStyleLbl="bgShp" presStyleIdx="2" presStyleCnt="3"/>
      <dgm:spPr/>
    </dgm:pt>
    <dgm:pt modelId="{A9CE5CF1-445C-4E0D-9CE2-05600E95436B}" type="pres">
      <dgm:prSet presAssocID="{4D277829-D0EC-4B5E-B61A-2A85AAD0B9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6321C16-0FFD-49A9-9EB8-E0A3467EDD2B}" type="pres">
      <dgm:prSet presAssocID="{4D277829-D0EC-4B5E-B61A-2A85AAD0B921}" presName="spaceRect" presStyleCnt="0"/>
      <dgm:spPr/>
    </dgm:pt>
    <dgm:pt modelId="{CC2EA0A6-CBA9-4869-B4A9-EA71A7502E39}" type="pres">
      <dgm:prSet presAssocID="{4D277829-D0EC-4B5E-B61A-2A85AAD0B92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671AD21-F4CB-4178-9EA1-37F8F25ABD77}" srcId="{02F3E778-F390-4CD8-85A5-35A61257BDD7}" destId="{0B1AA4F5-FF80-4470-8280-6ED98D81C9E1}" srcOrd="0" destOrd="0" parTransId="{9A36935D-B19A-4150-8CDE-45F1BB46CD34}" sibTransId="{FE381B3B-C178-4DD2-8991-BE727A3AAC5F}"/>
    <dgm:cxn modelId="{F1625B27-ECE4-476A-A087-D2A51433B675}" type="presOf" srcId="{6FFA6189-A227-4192-B901-D225ECDB3154}" destId="{121F1289-4A59-4DA7-90DF-3047F7A0B150}" srcOrd="0" destOrd="0" presId="urn:microsoft.com/office/officeart/2018/2/layout/IconCircleList"/>
    <dgm:cxn modelId="{976EA82A-8CC6-447B-B915-B49BEBEBC9F1}" type="presOf" srcId="{0B1AA4F5-FF80-4470-8280-6ED98D81C9E1}" destId="{B66950F0-B16E-4312-AA98-1F532F9ABB71}" srcOrd="0" destOrd="0" presId="urn:microsoft.com/office/officeart/2018/2/layout/IconCircleList"/>
    <dgm:cxn modelId="{0637518D-41A7-4AAD-8CE2-57C94102F69A}" type="presOf" srcId="{9051F907-0BCF-4911-A534-C908F39D6B00}" destId="{37146F03-72DB-4637-B2C7-9D6891D3D8A4}" srcOrd="0" destOrd="0" presId="urn:microsoft.com/office/officeart/2018/2/layout/IconCircleList"/>
    <dgm:cxn modelId="{2A8A03A9-712A-40E8-A4AE-CF24D773DF2D}" srcId="{02F3E778-F390-4CD8-85A5-35A61257BDD7}" destId="{4D277829-D0EC-4B5E-B61A-2A85AAD0B921}" srcOrd="2" destOrd="0" parTransId="{93ACC222-07B9-457D-9113-2F8A7FBBC565}" sibTransId="{F6EE9D13-33B7-4ADD-B53C-9D3FACFF81C4}"/>
    <dgm:cxn modelId="{919FA5AA-AE5F-4E7A-9A01-6227A180D55B}" type="presOf" srcId="{FE381B3B-C178-4DD2-8991-BE727A3AAC5F}" destId="{287E4BD6-1F95-4808-8844-1762CBDFBFCB}" srcOrd="0" destOrd="0" presId="urn:microsoft.com/office/officeart/2018/2/layout/IconCircleList"/>
    <dgm:cxn modelId="{2ADA25BE-FFBE-4D1F-99A6-94A3AA022A81}" type="presOf" srcId="{02F3E778-F390-4CD8-85A5-35A61257BDD7}" destId="{C56A01F8-057C-49B5-A3B1-10C5043EAECE}" srcOrd="0" destOrd="0" presId="urn:microsoft.com/office/officeart/2018/2/layout/IconCircleList"/>
    <dgm:cxn modelId="{87BF49D5-1EB6-457D-9494-E6BD4982F8B6}" srcId="{02F3E778-F390-4CD8-85A5-35A61257BDD7}" destId="{6FFA6189-A227-4192-B901-D225ECDB3154}" srcOrd="1" destOrd="0" parTransId="{53E4B6EE-AFA7-47A2-AE95-A915A17A3191}" sibTransId="{9051F907-0BCF-4911-A534-C908F39D6B00}"/>
    <dgm:cxn modelId="{6E93DCE0-C819-48A8-B2F6-D70C1541C136}" type="presOf" srcId="{4D277829-D0EC-4B5E-B61A-2A85AAD0B921}" destId="{CC2EA0A6-CBA9-4869-B4A9-EA71A7502E39}" srcOrd="0" destOrd="0" presId="urn:microsoft.com/office/officeart/2018/2/layout/IconCircleList"/>
    <dgm:cxn modelId="{0CDED935-02D4-4C8C-8722-E935256C1A63}" type="presParOf" srcId="{C56A01F8-057C-49B5-A3B1-10C5043EAECE}" destId="{121CAA4A-954E-43D5-84B5-9C877542B446}" srcOrd="0" destOrd="0" presId="urn:microsoft.com/office/officeart/2018/2/layout/IconCircleList"/>
    <dgm:cxn modelId="{AE39D89B-D0EF-4613-BFDE-1A408CA24AF9}" type="presParOf" srcId="{121CAA4A-954E-43D5-84B5-9C877542B446}" destId="{27DF101F-9632-40C3-B206-316D3A6D2CC5}" srcOrd="0" destOrd="0" presId="urn:microsoft.com/office/officeart/2018/2/layout/IconCircleList"/>
    <dgm:cxn modelId="{F32D3200-74E3-46DE-8496-E60F0E008EA6}" type="presParOf" srcId="{27DF101F-9632-40C3-B206-316D3A6D2CC5}" destId="{CF4F4FC4-2E55-4896-8D7B-C5565615E64C}" srcOrd="0" destOrd="0" presId="urn:microsoft.com/office/officeart/2018/2/layout/IconCircleList"/>
    <dgm:cxn modelId="{FE2F09EA-A721-4983-9DDE-6C10D1C8457F}" type="presParOf" srcId="{27DF101F-9632-40C3-B206-316D3A6D2CC5}" destId="{2F8CE678-1B9A-437B-AD1D-91DDA663FFB2}" srcOrd="1" destOrd="0" presId="urn:microsoft.com/office/officeart/2018/2/layout/IconCircleList"/>
    <dgm:cxn modelId="{253C0814-308F-48B4-A8C4-EDABFC703A51}" type="presParOf" srcId="{27DF101F-9632-40C3-B206-316D3A6D2CC5}" destId="{6E6ED064-F188-4146-AC62-310A3354B473}" srcOrd="2" destOrd="0" presId="urn:microsoft.com/office/officeart/2018/2/layout/IconCircleList"/>
    <dgm:cxn modelId="{40488C6F-C344-412C-9493-0CD7C258C1CF}" type="presParOf" srcId="{27DF101F-9632-40C3-B206-316D3A6D2CC5}" destId="{B66950F0-B16E-4312-AA98-1F532F9ABB71}" srcOrd="3" destOrd="0" presId="urn:microsoft.com/office/officeart/2018/2/layout/IconCircleList"/>
    <dgm:cxn modelId="{80D9ACE3-34CA-41D5-B63E-CDF80732CC7E}" type="presParOf" srcId="{121CAA4A-954E-43D5-84B5-9C877542B446}" destId="{287E4BD6-1F95-4808-8844-1762CBDFBFCB}" srcOrd="1" destOrd="0" presId="urn:microsoft.com/office/officeart/2018/2/layout/IconCircleList"/>
    <dgm:cxn modelId="{0BA50D91-DDEF-4811-B1D7-589F9910E5E4}" type="presParOf" srcId="{121CAA4A-954E-43D5-84B5-9C877542B446}" destId="{36AE4660-715C-4D32-B0CF-A7ED023B69D8}" srcOrd="2" destOrd="0" presId="urn:microsoft.com/office/officeart/2018/2/layout/IconCircleList"/>
    <dgm:cxn modelId="{D2541F59-62EA-4308-97ED-BB33260B8E2E}" type="presParOf" srcId="{36AE4660-715C-4D32-B0CF-A7ED023B69D8}" destId="{26340141-2DD7-4E95-9099-5E71554003AD}" srcOrd="0" destOrd="0" presId="urn:microsoft.com/office/officeart/2018/2/layout/IconCircleList"/>
    <dgm:cxn modelId="{14A6D6F2-FB09-44D2-960F-F41F7BE445E7}" type="presParOf" srcId="{36AE4660-715C-4D32-B0CF-A7ED023B69D8}" destId="{B8214F40-82DB-44D4-B7BA-955131D1AAA5}" srcOrd="1" destOrd="0" presId="urn:microsoft.com/office/officeart/2018/2/layout/IconCircleList"/>
    <dgm:cxn modelId="{B5D85CEA-2269-4F27-8ED8-13AF59563659}" type="presParOf" srcId="{36AE4660-715C-4D32-B0CF-A7ED023B69D8}" destId="{5C854D5B-7176-4CE1-B96B-3826445ACB27}" srcOrd="2" destOrd="0" presId="urn:microsoft.com/office/officeart/2018/2/layout/IconCircleList"/>
    <dgm:cxn modelId="{1CDD174C-5FE1-46D7-9D29-388CE6142EB6}" type="presParOf" srcId="{36AE4660-715C-4D32-B0CF-A7ED023B69D8}" destId="{121F1289-4A59-4DA7-90DF-3047F7A0B150}" srcOrd="3" destOrd="0" presId="urn:microsoft.com/office/officeart/2018/2/layout/IconCircleList"/>
    <dgm:cxn modelId="{E34851EC-39D3-4EEE-905A-BC857D5E89B6}" type="presParOf" srcId="{121CAA4A-954E-43D5-84B5-9C877542B446}" destId="{37146F03-72DB-4637-B2C7-9D6891D3D8A4}" srcOrd="3" destOrd="0" presId="urn:microsoft.com/office/officeart/2018/2/layout/IconCircleList"/>
    <dgm:cxn modelId="{8C430C3A-3E3B-417D-9476-19652D50053E}" type="presParOf" srcId="{121CAA4A-954E-43D5-84B5-9C877542B446}" destId="{EACFD75F-859E-4F3D-B470-9B37150A20E9}" srcOrd="4" destOrd="0" presId="urn:microsoft.com/office/officeart/2018/2/layout/IconCircleList"/>
    <dgm:cxn modelId="{9DDA2218-B0E0-4932-B607-15B946FCE5C3}" type="presParOf" srcId="{EACFD75F-859E-4F3D-B470-9B37150A20E9}" destId="{CB9A5D29-E835-41D1-BB15-144FF0C78B4B}" srcOrd="0" destOrd="0" presId="urn:microsoft.com/office/officeart/2018/2/layout/IconCircleList"/>
    <dgm:cxn modelId="{F4B6B3C8-EC66-4840-B6A6-FEA13038DD1D}" type="presParOf" srcId="{EACFD75F-859E-4F3D-B470-9B37150A20E9}" destId="{A9CE5CF1-445C-4E0D-9CE2-05600E95436B}" srcOrd="1" destOrd="0" presId="urn:microsoft.com/office/officeart/2018/2/layout/IconCircleList"/>
    <dgm:cxn modelId="{5E4928B3-C60B-489A-8B33-26F3EC594F4A}" type="presParOf" srcId="{EACFD75F-859E-4F3D-B470-9B37150A20E9}" destId="{E6321C16-0FFD-49A9-9EB8-E0A3467EDD2B}" srcOrd="2" destOrd="0" presId="urn:microsoft.com/office/officeart/2018/2/layout/IconCircleList"/>
    <dgm:cxn modelId="{6F154847-59A4-4E74-9BEC-724BCA49464B}" type="presParOf" srcId="{EACFD75F-859E-4F3D-B470-9B37150A20E9}" destId="{CC2EA0A6-CBA9-4869-B4A9-EA71A7502E3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F4FC4-2E55-4896-8D7B-C5565615E64C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CE678-1B9A-437B-AD1D-91DDA663FFB2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950F0-B16E-4312-AA98-1F532F9ABB71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메인 이미지 자동 슬라이드 방식</a:t>
          </a:r>
          <a:endParaRPr lang="en-US" sz="2000" kern="1200"/>
        </a:p>
      </dsp:txBody>
      <dsp:txXfrm>
        <a:off x="1172126" y="1727046"/>
        <a:ext cx="2114937" cy="897246"/>
      </dsp:txXfrm>
    </dsp:sp>
    <dsp:sp modelId="{26340141-2DD7-4E95-9099-5E71554003AD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14F40-82DB-44D4-B7BA-955131D1AAA5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F1289-4A59-4DA7-90DF-3047F7A0B150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공지사항 작성 가능할 것</a:t>
          </a:r>
          <a:endParaRPr lang="en-US" sz="2000" kern="1200"/>
        </a:p>
      </dsp:txBody>
      <dsp:txXfrm>
        <a:off x="4745088" y="1727046"/>
        <a:ext cx="2114937" cy="897246"/>
      </dsp:txXfrm>
    </dsp:sp>
    <dsp:sp modelId="{CB9A5D29-E835-41D1-BB15-144FF0C78B4B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E5CF1-445C-4E0D-9CE2-05600E95436B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EA0A6-CBA9-4869-B4A9-EA71A7502E39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연간일정 캘린더</a:t>
          </a:r>
          <a:endParaRPr lang="en-US" sz="2000" kern="1200"/>
        </a:p>
      </dsp:txBody>
      <dsp:txXfrm>
        <a:off x="8318049" y="1727046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37F91-6C8B-45F2-AF2C-172EA0BCEDAF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DB7DF-D77E-4959-9858-57F28E78B3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6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F745E-F720-41CF-B856-2E1591359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48B1BC-3B66-4ED4-A2D7-7B5DF7EEF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9620F-E570-42AE-94E3-F1C97441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58B7D-7EC1-4D2A-9090-3F85A19E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78184-6115-45F0-93FC-AFBC4DEC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70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5E0D9-0926-4813-9A40-1556A798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478BFC-26DF-47F9-A63F-62D3D65D1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7D630-C3A2-4D2D-A1D3-95F30E59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9EDB5-34AD-40DE-B5CC-513831D8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AE95C-EF7A-41DC-9739-647D27F8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22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D63179-63DA-405F-96EC-05862EDA3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FEDF64-C4CE-485C-ABA8-D5B6BD0B6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6741B-CF4E-481C-A7B3-467B23689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99D47-4707-4989-ADD2-89BA0ADA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A880F1-9A43-4C64-B6D8-3EA05FC5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9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5C9E6-9126-4D2C-BBB6-C85F7FB9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C78BA-2892-4F47-967C-B2AAD00AD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74BE37-03A5-425B-B291-C1FCA8C2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E075EF-F694-450E-9443-A551D567D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3CD042-4A2B-4229-B539-FFB30435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9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9881B-8E7D-4C29-88F9-7C09D4FD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6ABF7E-F885-40DF-9018-D65B87341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C2FFB2-E8F2-417D-AC3A-9C6524D13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72F23-3E4F-442B-A92F-9892E75FF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C1EDEC-C4E8-4A33-A306-4B2F7142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07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05298-4781-42A8-A288-89205E2A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4E3FA0-358D-4EA6-AB16-5FE7642D0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44CBAB-BA72-4E4D-AB7C-FAB3C4616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CDF5D1-603E-4643-8251-723F492A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3D41C-04F4-42E1-9F80-C748E673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D5A466-E3E9-41F0-8AA7-EA409A31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15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9C99-3F24-4B4F-8564-3330DB3DF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C997D6-7651-4482-86B1-845D163B7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330B11-D2C0-4B62-AF56-0A9E3BB4B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A747FA-9F37-43EA-AA31-E6E283DFE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38CE88-40A2-471B-A74C-39CB78547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5F4230-AE0A-493F-AD5C-9498C3D5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1C8CD9-2BE6-40BF-A2EA-D44A14BE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4B815F-FEC0-43A1-A106-A3DD7793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2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E5953-C4E3-4DF0-B187-3C355568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498350-8748-431F-9013-362843F9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C2D34B-B60D-46F5-881F-090E2324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0F1376-379E-4C84-B4EF-FEB93D23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7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4CEFD2-8B80-47FC-BB9C-A35DB1D3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986A1A-585C-490D-B4BB-449B0E87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EE6C67-557B-4F97-92E6-22686056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7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F1F63-058C-4DA1-9971-DD3AE216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0CE4F3-CC6F-4557-8E19-28CE85E3D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86C5CD-9CF9-4A8D-A749-87C90F41F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4CF595-2282-4936-8C27-FB63F2910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D48E28-6E17-42CD-9FEF-009EAF78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CEB9D4-73A8-4661-AD88-2F11EE63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63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43303-4384-4810-9BBE-F7F56430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8136BB-35AD-4C23-A590-EE56B4CAC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E49516-1C91-4B86-876F-4E7BDCFC8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85EABF-B6D6-4D76-B59D-F96848C8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2376CE-79F7-4520-B3C2-273261DF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F63960-DB80-48A9-ACFF-3E8B9FDF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9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1A3A36-FC28-4E56-BB82-1AD251908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3D0EA-2E81-43EB-B2D5-CF4345939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CD56A-977C-4D79-9852-E36E001A8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63BD4-D3DD-440D-87CC-EB8C73443F51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F120D-58FF-4D6B-99C8-55268A28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D95F5-FBE4-43BB-8E95-33FE2B49C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5DAF-F7B7-4435-8A07-2D4FC7DE0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66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비디오 4">
            <a:extLst>
              <a:ext uri="{FF2B5EF4-FFF2-40B4-BE49-F238E27FC236}">
                <a16:creationId xmlns:a16="http://schemas.microsoft.com/office/drawing/2014/main" id="{3E8A28DE-D716-4A09-A20B-C84A7BA29E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69E397-6B8B-44E9-81BD-BC8433314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29209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5200" dirty="0">
                <a:solidFill>
                  <a:srgbClr val="FFFFFF"/>
                </a:solidFill>
              </a:rPr>
              <a:t>프로젝트 </a:t>
            </a:r>
            <a:r>
              <a:rPr lang="en-US" altLang="ko-KR" sz="5200" dirty="0">
                <a:solidFill>
                  <a:srgbClr val="FFFFFF"/>
                </a:solidFill>
              </a:rPr>
              <a:t>PPT</a:t>
            </a:r>
            <a:endParaRPr lang="ko-KR" altLang="en-US" sz="52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337C6D-6EBB-4D31-AE15-8A771D96C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3429001"/>
            <a:ext cx="10058400" cy="29209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*</a:t>
            </a:r>
            <a:r>
              <a:rPr lang="en-US" altLang="ko-KR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PPT</a:t>
            </a:r>
            <a:r>
              <a:rPr lang="ko-KR" altLang="en-US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에 반드시 들어가야 할 내용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담당 기관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기관 요청 사항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작업 내용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구현 잘된 부분</a:t>
            </a:r>
            <a:r>
              <a:rPr lang="en-US" altLang="ko-KR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/</a:t>
            </a:r>
            <a:r>
              <a:rPr lang="ko-KR" altLang="en-US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이유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구현 못한 부분</a:t>
            </a:r>
            <a:r>
              <a:rPr lang="en-US" altLang="ko-KR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/</a:t>
            </a:r>
            <a:r>
              <a:rPr lang="ko-KR" altLang="en-US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이유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어려웠던 점</a:t>
            </a:r>
          </a:p>
          <a:p>
            <a:endParaRPr lang="ko-KR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E19740-EA5F-462B-9D06-6B4478C9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17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AF9435-C2EE-4C00-B78F-73133FB3B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78" y="4842324"/>
            <a:ext cx="1431119" cy="1431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226630-CF2C-422D-AD87-8E8B9A039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33" y="4954348"/>
            <a:ext cx="1207070" cy="1207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C2B796-A07A-4A30-B43C-8FF296BC8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72" y="4933576"/>
            <a:ext cx="1287749" cy="1287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5AD7BC-BDEC-4FFB-9FB7-2DBD50172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34" y="5079000"/>
            <a:ext cx="1142325" cy="1142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886960-5422-4631-BEBF-C5C2D8158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80" y="1820781"/>
            <a:ext cx="1027055" cy="10270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526764-C079-429A-8A98-6244108152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59" y="3334794"/>
            <a:ext cx="1287749" cy="12877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0D3833-FE86-4A4A-8BC1-3CCB4815AA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08" y="3404217"/>
            <a:ext cx="1194443" cy="11944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E59CF8-3FF3-4A84-84D3-A3B22E3561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508" y="3442933"/>
            <a:ext cx="1071467" cy="10714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6CC997B-890B-444A-90BC-4D092692FA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2" y="3541745"/>
            <a:ext cx="1071467" cy="1071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7639A1-85C7-484E-8FEB-B1E6DDDF85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2" y="280019"/>
            <a:ext cx="1001386" cy="10013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9B137D6-DCCE-4D33-8A51-6A27837F76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681" y="3477975"/>
            <a:ext cx="1001385" cy="10013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76E862E-3859-4CE6-B2CA-A78985EE90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69" y="242693"/>
            <a:ext cx="1218059" cy="12180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C068ACC-074E-449B-9D98-CCCE88C44B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82" y="324057"/>
            <a:ext cx="1083369" cy="108336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A283F3-1000-4136-99AD-AE61776338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58" y="3364509"/>
            <a:ext cx="1071466" cy="107146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6020888-D251-4FDA-98FB-AB43C3469D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65" y="280019"/>
            <a:ext cx="1071466" cy="107146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CDFD295-A3C0-4A14-9E8A-E0C56B854E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146" y="1753494"/>
            <a:ext cx="1001385" cy="1001385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54EB70BA-9677-4AE1-B37B-B261D7EA2D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8" y="1661106"/>
            <a:ext cx="1186163" cy="118616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9AD6E47-2A10-436D-94BF-8AF83C90E7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33" y="318822"/>
            <a:ext cx="1065802" cy="10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8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330E2D3-C946-4A7F-A79D-0CB4D1BD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09" y="857140"/>
            <a:ext cx="9496425" cy="2314575"/>
          </a:xfrm>
          <a:prstGeom prst="rect">
            <a:avLst/>
          </a:prstGeom>
        </p:spPr>
      </p:pic>
      <p:pic>
        <p:nvPicPr>
          <p:cNvPr id="3" name="그림 2" descr="텍스트, 풍선, 항공기, 벡터그래픽이(가) 표시된 사진&#10;&#10;자동 생성된 설명">
            <a:extLst>
              <a:ext uri="{FF2B5EF4-FFF2-40B4-BE49-F238E27FC236}">
                <a16:creationId xmlns:a16="http://schemas.microsoft.com/office/drawing/2014/main" id="{15F98B7E-5759-4E86-AD5A-2BA92E69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1" y="3545632"/>
            <a:ext cx="2341984" cy="23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4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건물, 잔디, 실외, 목재의이(가) 표시된 사진&#10;&#10;자동 생성된 설명">
            <a:extLst>
              <a:ext uri="{FF2B5EF4-FFF2-40B4-BE49-F238E27FC236}">
                <a16:creationId xmlns:a16="http://schemas.microsoft.com/office/drawing/2014/main" id="{DC7A20E9-9319-431C-A0FA-17A5A6679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2256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CB3F95-51BE-4F60-A606-1946A9D1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80" y="1913952"/>
            <a:ext cx="4758291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dirty="0">
                <a:solidFill>
                  <a:srgbClr val="FF5676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구로 항동 </a:t>
            </a:r>
            <a:r>
              <a:rPr lang="ko-KR" altLang="en-US" dirty="0" err="1">
                <a:solidFill>
                  <a:srgbClr val="FF5676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발도르프</a:t>
            </a:r>
            <a:br>
              <a:rPr lang="en-US" altLang="ko-KR" dirty="0">
                <a:solidFill>
                  <a:srgbClr val="FF5676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dirty="0" err="1">
                <a:solidFill>
                  <a:srgbClr val="FF5676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킨더교육원</a:t>
            </a:r>
            <a:endParaRPr lang="ko-KR" altLang="en-US" dirty="0">
              <a:solidFill>
                <a:srgbClr val="FF5676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8697F4-52E8-4661-975A-CD4433F2ECA1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비영리민간사회단체 평생교육기관</a:t>
            </a:r>
            <a:endParaRPr lang="en-US" altLang="ko-KR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4~7</a:t>
            </a:r>
            <a:r>
              <a:rPr lang="ko-KR" altLang="en-US" dirty="0"/>
              <a:t>세 혼합 교육</a:t>
            </a:r>
            <a:endParaRPr lang="en-US" altLang="ko-KR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서울 구로구에 위치</a:t>
            </a:r>
            <a:endParaRPr lang="en-US" altLang="ko-KR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미술과 음악 같은 예술을 중시하는          유치원이라 볼 수 있음</a:t>
            </a:r>
            <a:endParaRPr lang="en-US" altLang="ko-KR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72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스케치된 광선과 코드가 있는 노란색 배경의 전구">
            <a:extLst>
              <a:ext uri="{FF2B5EF4-FFF2-40B4-BE49-F238E27FC236}">
                <a16:creationId xmlns:a16="http://schemas.microsoft.com/office/drawing/2014/main" id="{0275F571-D032-48CD-9FA9-1B9B8C96E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51" r="909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8" name="Rectangle 2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CB3F95-51BE-4F60-A606-1946A9D1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dirty="0"/>
              <a:t>기관요청사항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A2BCC-01F8-4956-BAD0-67F5A3C63DE1}"/>
              </a:ext>
            </a:extLst>
          </p:cNvPr>
          <p:cNvSpPr txBox="1"/>
          <p:nvPr/>
        </p:nvSpPr>
        <p:spPr>
          <a:xfrm>
            <a:off x="557644" y="2146930"/>
            <a:ext cx="731387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/>
              <a:t>기관 홍보 홈페이지가 목적이므로 기관 소개가 주가 되어 소개 홈페이지로서의 기능에 충실함</a:t>
            </a:r>
            <a:endParaRPr lang="en-US" altLang="ko-KR" sz="2400" dirty="0"/>
          </a:p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/>
              <a:t>  </a:t>
            </a:r>
            <a:r>
              <a:rPr lang="ko-KR" altLang="en-US" sz="2400" dirty="0"/>
              <a:t>을 요청합니다</a:t>
            </a:r>
            <a:r>
              <a:rPr lang="en-US" altLang="ko-KR" sz="2400" dirty="0"/>
              <a:t>.</a:t>
            </a: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197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81E981-542F-4D1B-908F-790F86C85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05" y="1084506"/>
            <a:ext cx="913289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C929A-8F15-488F-9F7E-1CF703827185}"/>
              </a:ext>
            </a:extLst>
          </p:cNvPr>
          <p:cNvSpPr txBox="1"/>
          <p:nvPr/>
        </p:nvSpPr>
        <p:spPr>
          <a:xfrm>
            <a:off x="1670670" y="205273"/>
            <a:ext cx="4235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기획서 예시</a:t>
            </a:r>
          </a:p>
        </p:txBody>
      </p:sp>
    </p:spTree>
    <p:extLst>
      <p:ext uri="{BB962C8B-B14F-4D97-AF65-F5344CB8AC3E}">
        <p14:creationId xmlns:p14="http://schemas.microsoft.com/office/powerpoint/2010/main" val="345069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9A10F-9CAD-4ACB-8D03-9F54D8F83E14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주요기능 요청사항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2222DC38-5D85-498C-8E00-1F6577B9D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48122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37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14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CCB3F95-51BE-4F60-A606-1946A9D1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주요 작업내용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5BCDE-A70B-44A5-B691-7EA2756BC493}"/>
              </a:ext>
            </a:extLst>
          </p:cNvPr>
          <p:cNvSpPr txBox="1"/>
          <p:nvPr/>
        </p:nvSpPr>
        <p:spPr>
          <a:xfrm>
            <a:off x="643468" y="1782981"/>
            <a:ext cx="6842935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/>
              <a:t>메인 메뉴 이미지 슬라이드 작성</a:t>
            </a:r>
            <a:endParaRPr lang="en-US" altLang="ko-KR" sz="200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/>
              <a:t>메인 페이지 공지사항 게시판 게시</a:t>
            </a:r>
            <a:endParaRPr lang="en-US" altLang="ko-KR" sz="200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/>
              <a:t>요청사항에는 없었으나 메인 페이지가 허전해서 슬라이드 갤러리 추가</a:t>
            </a:r>
            <a:endParaRPr lang="en-US" altLang="ko-KR" sz="200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/>
              <a:t>입학 페이지 입학 절차 이미지 작성</a:t>
            </a:r>
            <a:endParaRPr lang="en-US" altLang="ko-KR" sz="200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/>
              <a:t>리금활동</a:t>
            </a:r>
            <a:r>
              <a:rPr lang="en-US" altLang="ko-KR" sz="2000"/>
              <a:t> </a:t>
            </a:r>
            <a:r>
              <a:rPr lang="ko-KR" altLang="en-US" sz="2000"/>
              <a:t>부분 모달</a:t>
            </a:r>
            <a:r>
              <a:rPr lang="en-US" altLang="ko-KR" sz="2000"/>
              <a:t> </a:t>
            </a:r>
            <a:r>
              <a:rPr lang="ko-KR" altLang="en-US" sz="2000"/>
              <a:t>기능으로 슬라이드 갤러리 효과 적용</a:t>
            </a:r>
            <a:endParaRPr lang="en-US" altLang="ko-KR" sz="200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/>
              <a:t>파비콘</a:t>
            </a:r>
            <a:r>
              <a:rPr lang="en-US" altLang="ko-KR" sz="2000"/>
              <a:t> </a:t>
            </a:r>
            <a:r>
              <a:rPr lang="ko-KR" altLang="en-US" sz="2000"/>
              <a:t>아이콘 찾아 적용</a:t>
            </a:r>
            <a:endParaRPr lang="en-US" altLang="ko-KR" sz="200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/>
              <a:t>도매인 구매 가이드 작성</a:t>
            </a:r>
            <a:endParaRPr lang="en-US" altLang="ko-KR" sz="200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/>
          </a:p>
        </p:txBody>
      </p:sp>
      <p:grpSp>
        <p:nvGrpSpPr>
          <p:cNvPr id="23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Graphic 7" descr="바닥글">
            <a:extLst>
              <a:ext uri="{FF2B5EF4-FFF2-40B4-BE49-F238E27FC236}">
                <a16:creationId xmlns:a16="http://schemas.microsoft.com/office/drawing/2014/main" id="{F71F9B67-9ACA-49B8-9ED1-547C9CD7E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2318" y="1782981"/>
            <a:ext cx="3416214" cy="34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0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84A4C1-27FC-4466-BF6F-A92F1B81CDEF}"/>
              </a:ext>
            </a:extLst>
          </p:cNvPr>
          <p:cNvSpPr txBox="1"/>
          <p:nvPr/>
        </p:nvSpPr>
        <p:spPr>
          <a:xfrm>
            <a:off x="643467" y="1698171"/>
            <a:ext cx="3962061" cy="4516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잘된 부분</a:t>
            </a:r>
            <a:r>
              <a:rPr lang="en-US" altLang="ko-KR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/</a:t>
            </a:r>
            <a:r>
              <a:rPr lang="ko-KR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이유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6230E-992B-4E9A-83B6-F2E70F2AE3E9}"/>
              </a:ext>
            </a:extLst>
          </p:cNvPr>
          <p:cNvSpPr txBox="1"/>
          <p:nvPr/>
        </p:nvSpPr>
        <p:spPr>
          <a:xfrm>
            <a:off x="5070020" y="1698170"/>
            <a:ext cx="6478513" cy="451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메뉴바에 테마 이미지로 배경 적용 한 것</a:t>
            </a:r>
            <a:r>
              <a:rPr lang="en-US" altLang="ko-KR" sz="2000" dirty="0"/>
              <a:t>. 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메인 페이지 이미지 배너 슬라이드 효과</a:t>
            </a:r>
            <a:endParaRPr lang="en-US" altLang="ko-KR" sz="20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마감 </a:t>
            </a:r>
            <a:r>
              <a:rPr lang="en-US" altLang="ko-KR" sz="2000" dirty="0"/>
              <a:t>2</a:t>
            </a:r>
            <a:r>
              <a:rPr lang="ko-KR" altLang="en-US" sz="2000" dirty="0"/>
              <a:t>시간 전 이미지 </a:t>
            </a:r>
            <a:r>
              <a:rPr lang="ko-KR" altLang="en-US" sz="2000" dirty="0" err="1"/>
              <a:t>클릭시</a:t>
            </a:r>
            <a:r>
              <a:rPr lang="ko-KR" altLang="en-US" sz="2000" dirty="0"/>
              <a:t> 슬라이드 형태로 이미지가 나오는 효과를 요청 받고 </a:t>
            </a:r>
            <a:r>
              <a:rPr lang="ko-KR" altLang="en-US" sz="2000" dirty="0" err="1"/>
              <a:t>모달이라는</a:t>
            </a:r>
            <a:r>
              <a:rPr lang="ko-KR" altLang="en-US" sz="2000" dirty="0"/>
              <a:t> 기능을 통해 구현하였음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웹빌더가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아니였다면</a:t>
            </a:r>
            <a:r>
              <a:rPr lang="ko-KR" altLang="en-US" sz="2000" dirty="0"/>
              <a:t> 제 시간에 수행할 수 없는 기능이었음</a:t>
            </a:r>
            <a:r>
              <a:rPr lang="en-US" altLang="ko-KR" sz="2000" dirty="0"/>
              <a:t>.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1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84A4C1-27FC-4466-BF6F-A92F1B81CDEF}"/>
              </a:ext>
            </a:extLst>
          </p:cNvPr>
          <p:cNvSpPr txBox="1"/>
          <p:nvPr/>
        </p:nvSpPr>
        <p:spPr>
          <a:xfrm>
            <a:off x="643467" y="1698171"/>
            <a:ext cx="3962061" cy="4516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 못한 부분</a:t>
            </a:r>
            <a:r>
              <a:rPr lang="en-US" altLang="ko-KR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/</a:t>
            </a:r>
            <a:r>
              <a:rPr lang="ko-KR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이유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6230E-992B-4E9A-83B6-F2E70F2AE3E9}"/>
              </a:ext>
            </a:extLst>
          </p:cNvPr>
          <p:cNvSpPr txBox="1"/>
          <p:nvPr/>
        </p:nvSpPr>
        <p:spPr>
          <a:xfrm>
            <a:off x="5070020" y="1698170"/>
            <a:ext cx="6478513" cy="451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게시판</a:t>
            </a:r>
            <a:r>
              <a:rPr lang="en-US" altLang="ko-KR" sz="2000" dirty="0"/>
              <a:t>, </a:t>
            </a:r>
            <a:r>
              <a:rPr lang="ko-KR" altLang="en-US" sz="2000" dirty="0"/>
              <a:t>로그인 기능을 구현하지 못해서 웹 </a:t>
            </a:r>
            <a:r>
              <a:rPr lang="ko-KR" altLang="en-US" sz="2000" dirty="0" err="1"/>
              <a:t>빌더를</a:t>
            </a:r>
            <a:r>
              <a:rPr lang="en-US" altLang="ko-KR" sz="2000" dirty="0"/>
              <a:t> </a:t>
            </a:r>
            <a:r>
              <a:rPr lang="ko-KR" altLang="en-US" sz="2000" dirty="0"/>
              <a:t>이용하게 되었다</a:t>
            </a:r>
            <a:r>
              <a:rPr lang="en-US" altLang="ko-KR" sz="2000" dirty="0"/>
              <a:t>.</a:t>
            </a:r>
          </a:p>
          <a:p>
            <a:pPr marL="3429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동영상</a:t>
            </a:r>
            <a:r>
              <a:rPr lang="en-US" altLang="ko-KR" sz="2000" dirty="0"/>
              <a:t> – </a:t>
            </a:r>
            <a:r>
              <a:rPr lang="ko-KR" altLang="en-US" sz="2000" dirty="0"/>
              <a:t>해당 </a:t>
            </a:r>
            <a:r>
              <a:rPr lang="ko-KR" altLang="en-US" sz="2000" dirty="0" err="1"/>
              <a:t>웹빌더는</a:t>
            </a:r>
            <a:r>
              <a:rPr lang="en-US" altLang="ko-KR" sz="2000" dirty="0"/>
              <a:t> </a:t>
            </a:r>
            <a:r>
              <a:rPr lang="ko-KR" altLang="en-US" sz="2000" dirty="0"/>
              <a:t>동영상 업로드 기능이 없었음</a:t>
            </a:r>
            <a:r>
              <a:rPr lang="en-US" altLang="ko-KR" sz="2000" dirty="0"/>
              <a:t>. </a:t>
            </a:r>
            <a:r>
              <a:rPr lang="ko-KR" altLang="en-US" sz="2000" dirty="0"/>
              <a:t>유튜브 </a:t>
            </a:r>
            <a:r>
              <a:rPr lang="ko-KR" altLang="en-US" sz="2000" dirty="0" err="1"/>
              <a:t>비디오메오</a:t>
            </a:r>
            <a:r>
              <a:rPr lang="en-US" altLang="ko-KR" sz="2000" dirty="0"/>
              <a:t> </a:t>
            </a:r>
            <a:r>
              <a:rPr lang="ko-KR" altLang="en-US" sz="2000" dirty="0"/>
              <a:t>링크를 통해 게시가 가능했다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</a:t>
            </a:r>
            <a:r>
              <a:rPr lang="en-US" altLang="ko-KR" sz="2000" dirty="0"/>
              <a:t>gif </a:t>
            </a:r>
            <a:r>
              <a:rPr lang="ko-KR" altLang="en-US" sz="2000" dirty="0"/>
              <a:t>파일로 대체하였음</a:t>
            </a:r>
            <a:r>
              <a:rPr lang="en-US" altLang="ko-KR" sz="2000" dirty="0"/>
              <a:t>. </a:t>
            </a:r>
            <a:r>
              <a:rPr lang="ko-KR" altLang="en-US" sz="2000" dirty="0"/>
              <a:t>동영상 추가를 프로젝트 마감 전에 알려주셔서 기업 측에 유튜브 계정을 통해 영상을 게시해달라고 요청하려 했으나 시간 부족으로 </a:t>
            </a:r>
            <a:r>
              <a:rPr lang="en-US" altLang="ko-KR" sz="2000" dirty="0"/>
              <a:t>gif</a:t>
            </a:r>
            <a:r>
              <a:rPr lang="ko-KR" altLang="en-US" sz="2000" dirty="0"/>
              <a:t>로 대체하였고 기업측에서도 만족하였음</a:t>
            </a:r>
            <a:r>
              <a:rPr lang="en-US" altLang="ko-KR" sz="2000" dirty="0"/>
              <a:t>. </a:t>
            </a:r>
          </a:p>
          <a:p>
            <a:pPr marL="3429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6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84A4C1-27FC-4466-BF6F-A92F1B81CDEF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어려웠던 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6230E-992B-4E9A-83B6-F2E70F2AE3E9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의도치 않게 웹 </a:t>
            </a:r>
            <a:r>
              <a:rPr lang="ko-KR" altLang="en-US" sz="2000" dirty="0" err="1"/>
              <a:t>빌더를</a:t>
            </a:r>
            <a:r>
              <a:rPr lang="en-US" altLang="ko-KR" sz="2000" dirty="0"/>
              <a:t> </a:t>
            </a:r>
            <a:r>
              <a:rPr lang="ko-KR" altLang="en-US" sz="2000" dirty="0"/>
              <a:t>이용하게 되었는데 웹 </a:t>
            </a:r>
            <a:r>
              <a:rPr lang="ko-KR" altLang="en-US" sz="2000" dirty="0" err="1"/>
              <a:t>빌더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사용법을 익히는데 소정의 시간이 소요되었다</a:t>
            </a:r>
            <a:r>
              <a:rPr lang="en-US" altLang="ko-KR" sz="2000" dirty="0"/>
              <a:t>.</a:t>
            </a:r>
          </a:p>
          <a:p>
            <a:pPr marL="3429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기업과의 소통이 힘들었다</a:t>
            </a:r>
            <a:r>
              <a:rPr lang="en-US" altLang="ko-KR" sz="2000" dirty="0"/>
              <a:t>. </a:t>
            </a:r>
            <a:r>
              <a:rPr lang="ko-KR" altLang="en-US" sz="2000" dirty="0"/>
              <a:t>프로젝트가 처음이다 보니 웹 사이트를 만드는 것에 리드하는 것이 부족하기도 했고 기업에서도 기업의 업무가 </a:t>
            </a:r>
            <a:r>
              <a:rPr lang="ko-KR" altLang="en-US" sz="2000" dirty="0" err="1"/>
              <a:t>있다보니</a:t>
            </a:r>
            <a:r>
              <a:rPr lang="en-US" altLang="ko-KR" sz="2000" dirty="0"/>
              <a:t> </a:t>
            </a:r>
            <a:r>
              <a:rPr lang="ko-KR" altLang="en-US" sz="2000" dirty="0"/>
              <a:t>필요한 자료나 피드백을 받는데 딜레이가 생겨 프로젝트 진행시간에 가장 많이 소요되는 부분 중 하나였다</a:t>
            </a:r>
            <a:r>
              <a:rPr lang="en-US" altLang="ko-KR" sz="2000" dirty="0"/>
              <a:t>.</a:t>
            </a:r>
          </a:p>
          <a:p>
            <a:pPr marL="3429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입학 부분에 이미지 예시를 주고 </a:t>
            </a:r>
            <a:r>
              <a:rPr lang="ko-KR" altLang="en-US" sz="2000" dirty="0" err="1"/>
              <a:t>만들어달라는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디자인적인</a:t>
            </a:r>
            <a:r>
              <a:rPr lang="en-US" altLang="ko-KR" sz="2000" dirty="0"/>
              <a:t> </a:t>
            </a:r>
            <a:r>
              <a:rPr lang="ko-KR" altLang="en-US" sz="2000" dirty="0"/>
              <a:t>부분이 있었다</a:t>
            </a:r>
            <a:r>
              <a:rPr lang="en-US" altLang="ko-KR" sz="2000" dirty="0"/>
              <a:t>. </a:t>
            </a:r>
            <a:r>
              <a:rPr lang="ko-KR" altLang="en-US" sz="2000" dirty="0"/>
              <a:t>크게 어려운 작업은 아니었지만 포토샵을 </a:t>
            </a:r>
            <a:r>
              <a:rPr lang="ko-KR" altLang="en-US" sz="2000" dirty="0" err="1"/>
              <a:t>배운적이</a:t>
            </a:r>
            <a:r>
              <a:rPr lang="en-US" altLang="ko-KR" sz="2000" dirty="0"/>
              <a:t> </a:t>
            </a:r>
            <a:r>
              <a:rPr lang="ko-KR" altLang="en-US" sz="2000" dirty="0"/>
              <a:t>있는데 다시 복습을 하면서 만들었다</a:t>
            </a:r>
            <a:r>
              <a:rPr lang="en-US" altLang="ko-KR" sz="2000" dirty="0"/>
              <a:t>.</a:t>
            </a:r>
          </a:p>
          <a:p>
            <a:pPr marL="3429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마찬가지로 </a:t>
            </a:r>
            <a:r>
              <a:rPr lang="ko-KR" altLang="en-US" sz="2000" dirty="0" err="1"/>
              <a:t>파비콘</a:t>
            </a:r>
            <a:r>
              <a:rPr lang="en-US" altLang="ko-KR" sz="2000" dirty="0"/>
              <a:t> </a:t>
            </a:r>
            <a:r>
              <a:rPr lang="ko-KR" altLang="en-US" sz="2000" dirty="0"/>
              <a:t>및 아이콘을 찾는데 시간이 많이 소요되었다</a:t>
            </a:r>
            <a:r>
              <a:rPr lang="en-US" altLang="ko-KR" sz="2000" dirty="0"/>
              <a:t>.</a:t>
            </a:r>
          </a:p>
          <a:p>
            <a:pPr marL="3429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사진을 막연히 </a:t>
            </a:r>
            <a:r>
              <a:rPr lang="ko-KR" altLang="en-US" sz="2000" dirty="0" err="1"/>
              <a:t>쏟아주셨는데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적절해보이는</a:t>
            </a:r>
            <a:r>
              <a:rPr lang="en-US" altLang="ko-KR" sz="2000" dirty="0"/>
              <a:t> </a:t>
            </a:r>
            <a:r>
              <a:rPr lang="ko-KR" altLang="en-US" sz="2000" dirty="0"/>
              <a:t>곳에 배치하는 작업이 고민이 되었다</a:t>
            </a:r>
            <a:r>
              <a:rPr lang="en-US" altLang="ko-KR" sz="2000" dirty="0"/>
              <a:t>. </a:t>
            </a:r>
            <a:r>
              <a:rPr lang="ko-KR" altLang="en-US" sz="2000" dirty="0"/>
              <a:t>역시 디자인적 부분</a:t>
            </a:r>
            <a:endParaRPr lang="en-US" altLang="ko-KR" sz="2000" dirty="0"/>
          </a:p>
          <a:p>
            <a:pPr marL="342900"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웹 </a:t>
            </a:r>
            <a:r>
              <a:rPr lang="ko-KR" altLang="en-US" sz="2000" dirty="0" err="1"/>
              <a:t>빌더에서</a:t>
            </a:r>
            <a:r>
              <a:rPr lang="en-US" altLang="ko-KR" sz="2000" dirty="0"/>
              <a:t> </a:t>
            </a:r>
            <a:r>
              <a:rPr lang="ko-KR" altLang="en-US" sz="2000" dirty="0"/>
              <a:t>추가 코딩으로 글꼴 적용하는 부분에서 어려움이 조금 있었다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2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336</Words>
  <Application>Microsoft Office PowerPoint</Application>
  <PresentationFormat>와이드스크린</PresentationFormat>
  <Paragraphs>43</Paragraphs>
  <Slides>12</Slides>
  <Notes>0</Notes>
  <HiddenSlides>3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휴먼매직체</vt:lpstr>
      <vt:lpstr>Arial</vt:lpstr>
      <vt:lpstr>Segoe UI</vt:lpstr>
      <vt:lpstr>Office 테마</vt:lpstr>
      <vt:lpstr>프로젝트 PPT</vt:lpstr>
      <vt:lpstr>구로 항동 발도르프 킨더교육원</vt:lpstr>
      <vt:lpstr>기관요청사항</vt:lpstr>
      <vt:lpstr>PowerPoint 프레젠테이션</vt:lpstr>
      <vt:lpstr>PowerPoint 프레젠테이션</vt:lpstr>
      <vt:lpstr>주요 작업내용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PPT</dc:title>
  <dc:creator>성건호</dc:creator>
  <cp:lastModifiedBy>성 건호</cp:lastModifiedBy>
  <cp:revision>6</cp:revision>
  <dcterms:created xsi:type="dcterms:W3CDTF">2021-09-23T07:31:47Z</dcterms:created>
  <dcterms:modified xsi:type="dcterms:W3CDTF">2021-09-28T07:29:35Z</dcterms:modified>
</cp:coreProperties>
</file>